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35"/>
  </p:notesMasterIdLst>
  <p:handoutMasterIdLst>
    <p:handoutMasterId r:id="rId36"/>
  </p:handoutMasterIdLst>
  <p:sldIdLst>
    <p:sldId id="256" r:id="rId2"/>
    <p:sldId id="324" r:id="rId3"/>
    <p:sldId id="277" r:id="rId4"/>
    <p:sldId id="279" r:id="rId5"/>
    <p:sldId id="322" r:id="rId6"/>
    <p:sldId id="289" r:id="rId7"/>
    <p:sldId id="318" r:id="rId8"/>
    <p:sldId id="314" r:id="rId9"/>
    <p:sldId id="257" r:id="rId10"/>
    <p:sldId id="258" r:id="rId11"/>
    <p:sldId id="264" r:id="rId12"/>
    <p:sldId id="261" r:id="rId13"/>
    <p:sldId id="262" r:id="rId14"/>
    <p:sldId id="263" r:id="rId15"/>
    <p:sldId id="266" r:id="rId16"/>
    <p:sldId id="267" r:id="rId17"/>
    <p:sldId id="268" r:id="rId18"/>
    <p:sldId id="271" r:id="rId19"/>
    <p:sldId id="272" r:id="rId20"/>
    <p:sldId id="320" r:id="rId21"/>
    <p:sldId id="317" r:id="rId22"/>
    <p:sldId id="315" r:id="rId23"/>
    <p:sldId id="285" r:id="rId24"/>
    <p:sldId id="274" r:id="rId25"/>
    <p:sldId id="311" r:id="rId26"/>
    <p:sldId id="303" r:id="rId27"/>
    <p:sldId id="304" r:id="rId28"/>
    <p:sldId id="305" r:id="rId29"/>
    <p:sldId id="306" r:id="rId30"/>
    <p:sldId id="307" r:id="rId31"/>
    <p:sldId id="308" r:id="rId32"/>
    <p:sldId id="313" r:id="rId33"/>
    <p:sldId id="30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ECE88E"/>
    <a:srgbClr val="492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93" autoAdjust="0"/>
    <p:restoredTop sz="94713" autoAdjust="0"/>
  </p:normalViewPr>
  <p:slideViewPr>
    <p:cSldViewPr>
      <p:cViewPr>
        <p:scale>
          <a:sx n="88" d="100"/>
          <a:sy n="88" d="100"/>
        </p:scale>
        <p:origin x="-547" y="-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7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_rels/data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image" Target="../media/image14.png"/></Relationships>
</file>

<file path=ppt/diagrams/_rels/data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89D18B-A1F7-4E66-B444-C0E2C8AAEF2E}"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IN"/>
        </a:p>
      </dgm:t>
    </dgm:pt>
    <dgm:pt modelId="{43A02698-F03A-480E-B080-FDE4A02DB760}">
      <dgm:prSet phldrT="[Text]" custT="1"/>
      <dgm:spPr/>
      <dgm:t>
        <a:bodyPr/>
        <a:lstStyle/>
        <a:p>
          <a:r>
            <a:rPr lang="en-IN" sz="1800" dirty="0" smtClean="0">
              <a:latin typeface="Georgia" pitchFamily="18" charset="0"/>
            </a:rPr>
            <a:t>Ministry of Commerce and Industry</a:t>
          </a:r>
          <a:endParaRPr lang="en-IN" sz="1800" dirty="0">
            <a:latin typeface="Georgia" pitchFamily="18" charset="0"/>
          </a:endParaRPr>
        </a:p>
      </dgm:t>
    </dgm:pt>
    <dgm:pt modelId="{FFC3CDF9-8D47-4C23-965C-6294530B86A0}" type="parTrans" cxnId="{9CEB4474-D702-431F-BBC7-62A101095B25}">
      <dgm:prSet/>
      <dgm:spPr/>
      <dgm:t>
        <a:bodyPr/>
        <a:lstStyle/>
        <a:p>
          <a:endParaRPr lang="en-IN"/>
        </a:p>
      </dgm:t>
    </dgm:pt>
    <dgm:pt modelId="{B8ACF48C-12AB-4967-B842-ED45B69E9019}" type="sibTrans" cxnId="{9CEB4474-D702-431F-BBC7-62A101095B25}">
      <dgm:prSet/>
      <dgm:spPr/>
      <dgm:t>
        <a:bodyPr/>
        <a:lstStyle/>
        <a:p>
          <a:endParaRPr lang="en-IN"/>
        </a:p>
      </dgm:t>
    </dgm:pt>
    <dgm:pt modelId="{6F539A1C-B7B3-4694-B8AB-9912002C3D81}">
      <dgm:prSet phldrT="[Text]" custT="1"/>
      <dgm:spPr/>
      <dgm:t>
        <a:bodyPr/>
        <a:lstStyle/>
        <a:p>
          <a:r>
            <a:rPr lang="en-IN" sz="1800" dirty="0" smtClean="0">
              <a:latin typeface="Georgia" pitchFamily="18" charset="0"/>
            </a:rPr>
            <a:t>Department for the Promotion of Industry and Internal Trade</a:t>
          </a:r>
          <a:endParaRPr lang="en-IN" sz="1800" dirty="0">
            <a:latin typeface="Georgia" pitchFamily="18" charset="0"/>
          </a:endParaRPr>
        </a:p>
      </dgm:t>
    </dgm:pt>
    <dgm:pt modelId="{79A6A150-5619-4503-97CF-98D603AE89A1}" type="parTrans" cxnId="{7A59E6EA-3B9E-4C07-BE70-D6A21B8D36C2}">
      <dgm:prSet/>
      <dgm:spPr/>
      <dgm:t>
        <a:bodyPr/>
        <a:lstStyle/>
        <a:p>
          <a:endParaRPr lang="en-IN"/>
        </a:p>
      </dgm:t>
    </dgm:pt>
    <dgm:pt modelId="{EADD34B8-AAEE-43B3-B5AC-C57E80CC7920}" type="sibTrans" cxnId="{7A59E6EA-3B9E-4C07-BE70-D6A21B8D36C2}">
      <dgm:prSet/>
      <dgm:spPr/>
      <dgm:t>
        <a:bodyPr/>
        <a:lstStyle/>
        <a:p>
          <a:endParaRPr lang="en-IN"/>
        </a:p>
      </dgm:t>
    </dgm:pt>
    <dgm:pt modelId="{049F2AFA-6006-4527-9AEC-467C0CADE7A2}">
      <dgm:prSet phldrT="[Text]" custT="1"/>
      <dgm:spPr/>
      <dgm:t>
        <a:bodyPr/>
        <a:lstStyle/>
        <a:p>
          <a:r>
            <a:rPr lang="en-IN" sz="1800" dirty="0" smtClean="0">
              <a:latin typeface="Georgia" pitchFamily="18" charset="0"/>
            </a:rPr>
            <a:t>Registrar of Copyrights</a:t>
          </a:r>
          <a:endParaRPr lang="en-IN" sz="1800" dirty="0">
            <a:latin typeface="Georgia" pitchFamily="18" charset="0"/>
          </a:endParaRPr>
        </a:p>
      </dgm:t>
    </dgm:pt>
    <dgm:pt modelId="{4EDF13A1-0EA7-44A6-B2FA-746730BEC193}" type="sibTrans" cxnId="{2E07EAD6-E231-4499-819D-A8C9C2B58876}">
      <dgm:prSet/>
      <dgm:spPr/>
      <dgm:t>
        <a:bodyPr/>
        <a:lstStyle/>
        <a:p>
          <a:endParaRPr lang="en-IN"/>
        </a:p>
      </dgm:t>
    </dgm:pt>
    <dgm:pt modelId="{9B1961F1-7AB9-4483-B451-3A4B93F30644}" type="parTrans" cxnId="{2E07EAD6-E231-4499-819D-A8C9C2B58876}">
      <dgm:prSet/>
      <dgm:spPr/>
      <dgm:t>
        <a:bodyPr/>
        <a:lstStyle/>
        <a:p>
          <a:endParaRPr lang="en-IN"/>
        </a:p>
      </dgm:t>
    </dgm:pt>
    <dgm:pt modelId="{5F029D3B-69A5-4EFF-82CE-AC9508DCB31C}" type="pres">
      <dgm:prSet presAssocID="{5989D18B-A1F7-4E66-B444-C0E2C8AAEF2E}" presName="hierChild1" presStyleCnt="0">
        <dgm:presLayoutVars>
          <dgm:chPref val="1"/>
          <dgm:dir/>
          <dgm:animOne val="branch"/>
          <dgm:animLvl val="lvl"/>
          <dgm:resizeHandles/>
        </dgm:presLayoutVars>
      </dgm:prSet>
      <dgm:spPr/>
      <dgm:t>
        <a:bodyPr/>
        <a:lstStyle/>
        <a:p>
          <a:endParaRPr lang="en-IN"/>
        </a:p>
      </dgm:t>
    </dgm:pt>
    <dgm:pt modelId="{3A1785C0-5962-4252-8637-C6DE85F34BB0}" type="pres">
      <dgm:prSet presAssocID="{43A02698-F03A-480E-B080-FDE4A02DB760}" presName="hierRoot1" presStyleCnt="0"/>
      <dgm:spPr/>
      <dgm:t>
        <a:bodyPr/>
        <a:lstStyle/>
        <a:p>
          <a:endParaRPr lang="en-IN"/>
        </a:p>
      </dgm:t>
    </dgm:pt>
    <dgm:pt modelId="{E4ED8F7C-5CAE-468A-B25B-C0AD44DB0239}" type="pres">
      <dgm:prSet presAssocID="{43A02698-F03A-480E-B080-FDE4A02DB760}" presName="composite" presStyleCnt="0"/>
      <dgm:spPr/>
      <dgm:t>
        <a:bodyPr/>
        <a:lstStyle/>
        <a:p>
          <a:endParaRPr lang="en-IN"/>
        </a:p>
      </dgm:t>
    </dgm:pt>
    <dgm:pt modelId="{30F9F253-5FC4-4D81-8482-8B270E1C0A06}" type="pres">
      <dgm:prSet presAssocID="{43A02698-F03A-480E-B080-FDE4A02DB760}" presName="background" presStyleLbl="node0" presStyleIdx="0" presStyleCnt="1"/>
      <dgm:spPr/>
      <dgm:t>
        <a:bodyPr/>
        <a:lstStyle/>
        <a:p>
          <a:endParaRPr lang="en-IN"/>
        </a:p>
      </dgm:t>
    </dgm:pt>
    <dgm:pt modelId="{6CE1E60B-F700-47F6-8A23-B208801BC3D0}" type="pres">
      <dgm:prSet presAssocID="{43A02698-F03A-480E-B080-FDE4A02DB760}" presName="text" presStyleLbl="fgAcc0" presStyleIdx="0" presStyleCnt="1" custScaleX="509653" custScaleY="101037" custLinFactNeighborX="-3000" custLinFactNeighborY="-17050">
        <dgm:presLayoutVars>
          <dgm:chPref val="3"/>
        </dgm:presLayoutVars>
      </dgm:prSet>
      <dgm:spPr/>
      <dgm:t>
        <a:bodyPr/>
        <a:lstStyle/>
        <a:p>
          <a:endParaRPr lang="en-IN"/>
        </a:p>
      </dgm:t>
    </dgm:pt>
    <dgm:pt modelId="{E57A57F6-9DC0-4E0E-BCCB-3030425E466C}" type="pres">
      <dgm:prSet presAssocID="{43A02698-F03A-480E-B080-FDE4A02DB760}" presName="hierChild2" presStyleCnt="0"/>
      <dgm:spPr/>
      <dgm:t>
        <a:bodyPr/>
        <a:lstStyle/>
        <a:p>
          <a:endParaRPr lang="en-IN"/>
        </a:p>
      </dgm:t>
    </dgm:pt>
    <dgm:pt modelId="{D8FAEE93-B90D-4697-BC1D-8A7436B7FCF0}" type="pres">
      <dgm:prSet presAssocID="{79A6A150-5619-4503-97CF-98D603AE89A1}" presName="Name10" presStyleLbl="parChTrans1D2" presStyleIdx="0" presStyleCnt="1" custSzX="88134" custSzY="280334"/>
      <dgm:spPr/>
      <dgm:t>
        <a:bodyPr/>
        <a:lstStyle/>
        <a:p>
          <a:endParaRPr lang="en-IN"/>
        </a:p>
      </dgm:t>
    </dgm:pt>
    <dgm:pt modelId="{84F62761-1AAA-460A-B104-305D43065D88}" type="pres">
      <dgm:prSet presAssocID="{6F539A1C-B7B3-4694-B8AB-9912002C3D81}" presName="hierRoot2" presStyleCnt="0"/>
      <dgm:spPr/>
      <dgm:t>
        <a:bodyPr/>
        <a:lstStyle/>
        <a:p>
          <a:endParaRPr lang="en-IN"/>
        </a:p>
      </dgm:t>
    </dgm:pt>
    <dgm:pt modelId="{38EAFAFA-04DA-4E9A-B3A9-E5AF8D171875}" type="pres">
      <dgm:prSet presAssocID="{6F539A1C-B7B3-4694-B8AB-9912002C3D81}" presName="composite2" presStyleCnt="0"/>
      <dgm:spPr/>
      <dgm:t>
        <a:bodyPr/>
        <a:lstStyle/>
        <a:p>
          <a:endParaRPr lang="en-IN"/>
        </a:p>
      </dgm:t>
    </dgm:pt>
    <dgm:pt modelId="{A6B5C4C0-8555-4ED7-9064-03BD03D0165A}" type="pres">
      <dgm:prSet presAssocID="{6F539A1C-B7B3-4694-B8AB-9912002C3D81}" presName="background2" presStyleLbl="node2" presStyleIdx="0" presStyleCnt="1"/>
      <dgm:spPr/>
      <dgm:t>
        <a:bodyPr/>
        <a:lstStyle/>
        <a:p>
          <a:endParaRPr lang="en-IN"/>
        </a:p>
      </dgm:t>
    </dgm:pt>
    <dgm:pt modelId="{79CE8E33-2732-4B03-96AD-15A148981CD7}" type="pres">
      <dgm:prSet presAssocID="{6F539A1C-B7B3-4694-B8AB-9912002C3D81}" presName="text2" presStyleLbl="fgAcc2" presStyleIdx="0" presStyleCnt="1" custScaleX="509653" custScaleY="101037" custLinFactNeighborX="2470" custLinFactNeighborY="-21453">
        <dgm:presLayoutVars>
          <dgm:chPref val="3"/>
        </dgm:presLayoutVars>
      </dgm:prSet>
      <dgm:spPr/>
      <dgm:t>
        <a:bodyPr/>
        <a:lstStyle/>
        <a:p>
          <a:endParaRPr lang="en-IN"/>
        </a:p>
      </dgm:t>
    </dgm:pt>
    <dgm:pt modelId="{1C509DD5-2732-4A38-805F-7EEFDCAF7F56}" type="pres">
      <dgm:prSet presAssocID="{6F539A1C-B7B3-4694-B8AB-9912002C3D81}" presName="hierChild3" presStyleCnt="0"/>
      <dgm:spPr/>
      <dgm:t>
        <a:bodyPr/>
        <a:lstStyle/>
        <a:p>
          <a:endParaRPr lang="en-IN"/>
        </a:p>
      </dgm:t>
    </dgm:pt>
    <dgm:pt modelId="{02B5B69B-C810-46FA-986E-B6B70FFD5743}" type="pres">
      <dgm:prSet presAssocID="{9B1961F1-7AB9-4483-B451-3A4B93F30644}" presName="Name17" presStyleLbl="parChTrans1D3" presStyleIdx="0" presStyleCnt="1" custSzX="3054636" custSzY="317977"/>
      <dgm:spPr/>
      <dgm:t>
        <a:bodyPr/>
        <a:lstStyle/>
        <a:p>
          <a:endParaRPr lang="en-IN"/>
        </a:p>
      </dgm:t>
    </dgm:pt>
    <dgm:pt modelId="{48058B47-9D79-47AC-9979-62B1821FDD7F}" type="pres">
      <dgm:prSet presAssocID="{049F2AFA-6006-4527-9AEC-467C0CADE7A2}" presName="hierRoot3" presStyleCnt="0"/>
      <dgm:spPr/>
      <dgm:t>
        <a:bodyPr/>
        <a:lstStyle/>
        <a:p>
          <a:endParaRPr lang="en-IN"/>
        </a:p>
      </dgm:t>
    </dgm:pt>
    <dgm:pt modelId="{CEF5CA41-06D3-4E76-A6B7-4DC7AC39EA6F}" type="pres">
      <dgm:prSet presAssocID="{049F2AFA-6006-4527-9AEC-467C0CADE7A2}" presName="composite3" presStyleCnt="0"/>
      <dgm:spPr/>
      <dgm:t>
        <a:bodyPr/>
        <a:lstStyle/>
        <a:p>
          <a:endParaRPr lang="en-IN"/>
        </a:p>
      </dgm:t>
    </dgm:pt>
    <dgm:pt modelId="{870642DC-93C4-4877-A246-E626D5CAADB2}" type="pres">
      <dgm:prSet presAssocID="{049F2AFA-6006-4527-9AEC-467C0CADE7A2}" presName="background3" presStyleLbl="node3" presStyleIdx="0" presStyleCnt="1"/>
      <dgm:spPr/>
      <dgm:t>
        <a:bodyPr/>
        <a:lstStyle/>
        <a:p>
          <a:endParaRPr lang="en-IN"/>
        </a:p>
      </dgm:t>
    </dgm:pt>
    <dgm:pt modelId="{A545186D-8FF3-4755-8F7B-D2A2C1C1B409}" type="pres">
      <dgm:prSet presAssocID="{049F2AFA-6006-4527-9AEC-467C0CADE7A2}" presName="text3" presStyleLbl="fgAcc3" presStyleIdx="0" presStyleCnt="1" custScaleX="338480" custScaleY="101037" custLinFactNeighborX="-4335" custLinFactNeighborY="-24696">
        <dgm:presLayoutVars>
          <dgm:chPref val="3"/>
        </dgm:presLayoutVars>
      </dgm:prSet>
      <dgm:spPr/>
      <dgm:t>
        <a:bodyPr/>
        <a:lstStyle/>
        <a:p>
          <a:endParaRPr lang="en-IN"/>
        </a:p>
      </dgm:t>
    </dgm:pt>
    <dgm:pt modelId="{352B5707-FB07-477F-AE39-BC7E26DF2728}" type="pres">
      <dgm:prSet presAssocID="{049F2AFA-6006-4527-9AEC-467C0CADE7A2}" presName="hierChild4" presStyleCnt="0"/>
      <dgm:spPr/>
      <dgm:t>
        <a:bodyPr/>
        <a:lstStyle/>
        <a:p>
          <a:endParaRPr lang="en-IN"/>
        </a:p>
      </dgm:t>
    </dgm:pt>
  </dgm:ptLst>
  <dgm:cxnLst>
    <dgm:cxn modelId="{050D9F31-0139-469C-944B-261B47E2301E}" type="presOf" srcId="{9B1961F1-7AB9-4483-B451-3A4B93F30644}" destId="{02B5B69B-C810-46FA-986E-B6B70FFD5743}" srcOrd="0" destOrd="0" presId="urn:microsoft.com/office/officeart/2005/8/layout/hierarchy1"/>
    <dgm:cxn modelId="{9CEB4474-D702-431F-BBC7-62A101095B25}" srcId="{5989D18B-A1F7-4E66-B444-C0E2C8AAEF2E}" destId="{43A02698-F03A-480E-B080-FDE4A02DB760}" srcOrd="0" destOrd="0" parTransId="{FFC3CDF9-8D47-4C23-965C-6294530B86A0}" sibTransId="{B8ACF48C-12AB-4967-B842-ED45B69E9019}"/>
    <dgm:cxn modelId="{8980D28B-4930-4AB7-A9B6-81A03D1AE824}" type="presOf" srcId="{049F2AFA-6006-4527-9AEC-467C0CADE7A2}" destId="{A545186D-8FF3-4755-8F7B-D2A2C1C1B409}" srcOrd="0" destOrd="0" presId="urn:microsoft.com/office/officeart/2005/8/layout/hierarchy1"/>
    <dgm:cxn modelId="{2E07EAD6-E231-4499-819D-A8C9C2B58876}" srcId="{6F539A1C-B7B3-4694-B8AB-9912002C3D81}" destId="{049F2AFA-6006-4527-9AEC-467C0CADE7A2}" srcOrd="0" destOrd="0" parTransId="{9B1961F1-7AB9-4483-B451-3A4B93F30644}" sibTransId="{4EDF13A1-0EA7-44A6-B2FA-746730BEC193}"/>
    <dgm:cxn modelId="{7A59E6EA-3B9E-4C07-BE70-D6A21B8D36C2}" srcId="{43A02698-F03A-480E-B080-FDE4A02DB760}" destId="{6F539A1C-B7B3-4694-B8AB-9912002C3D81}" srcOrd="0" destOrd="0" parTransId="{79A6A150-5619-4503-97CF-98D603AE89A1}" sibTransId="{EADD34B8-AAEE-43B3-B5AC-C57E80CC7920}"/>
    <dgm:cxn modelId="{F1EEE194-A85C-4BD5-93F3-B407514639DC}" type="presOf" srcId="{43A02698-F03A-480E-B080-FDE4A02DB760}" destId="{6CE1E60B-F700-47F6-8A23-B208801BC3D0}" srcOrd="0" destOrd="0" presId="urn:microsoft.com/office/officeart/2005/8/layout/hierarchy1"/>
    <dgm:cxn modelId="{3E34B698-3ECE-4266-9757-367ADB80CD41}" type="presOf" srcId="{5989D18B-A1F7-4E66-B444-C0E2C8AAEF2E}" destId="{5F029D3B-69A5-4EFF-82CE-AC9508DCB31C}" srcOrd="0" destOrd="0" presId="urn:microsoft.com/office/officeart/2005/8/layout/hierarchy1"/>
    <dgm:cxn modelId="{4BEA2258-2C0E-4295-97C1-265716F4B755}" type="presOf" srcId="{79A6A150-5619-4503-97CF-98D603AE89A1}" destId="{D8FAEE93-B90D-4697-BC1D-8A7436B7FCF0}" srcOrd="0" destOrd="0" presId="urn:microsoft.com/office/officeart/2005/8/layout/hierarchy1"/>
    <dgm:cxn modelId="{270E08B1-FDFD-4E68-8569-383DD8EBA277}" type="presOf" srcId="{6F539A1C-B7B3-4694-B8AB-9912002C3D81}" destId="{79CE8E33-2732-4B03-96AD-15A148981CD7}" srcOrd="0" destOrd="0" presId="urn:microsoft.com/office/officeart/2005/8/layout/hierarchy1"/>
    <dgm:cxn modelId="{33AE55A7-4600-4767-98D8-94FBD91837F1}" type="presParOf" srcId="{5F029D3B-69A5-4EFF-82CE-AC9508DCB31C}" destId="{3A1785C0-5962-4252-8637-C6DE85F34BB0}" srcOrd="0" destOrd="0" presId="urn:microsoft.com/office/officeart/2005/8/layout/hierarchy1"/>
    <dgm:cxn modelId="{0DAAD0A4-6917-4F82-A2B0-8CCE811F3433}" type="presParOf" srcId="{3A1785C0-5962-4252-8637-C6DE85F34BB0}" destId="{E4ED8F7C-5CAE-468A-B25B-C0AD44DB0239}" srcOrd="0" destOrd="0" presId="urn:microsoft.com/office/officeart/2005/8/layout/hierarchy1"/>
    <dgm:cxn modelId="{B277A872-9EFE-4E86-9223-57C1896EF21B}" type="presParOf" srcId="{E4ED8F7C-5CAE-468A-B25B-C0AD44DB0239}" destId="{30F9F253-5FC4-4D81-8482-8B270E1C0A06}" srcOrd="0" destOrd="0" presId="urn:microsoft.com/office/officeart/2005/8/layout/hierarchy1"/>
    <dgm:cxn modelId="{FCB6CDEB-8638-4CFA-92E4-A5656F8599A8}" type="presParOf" srcId="{E4ED8F7C-5CAE-468A-B25B-C0AD44DB0239}" destId="{6CE1E60B-F700-47F6-8A23-B208801BC3D0}" srcOrd="1" destOrd="0" presId="urn:microsoft.com/office/officeart/2005/8/layout/hierarchy1"/>
    <dgm:cxn modelId="{8EB4BE75-E777-4025-92C1-8E69B66130F0}" type="presParOf" srcId="{3A1785C0-5962-4252-8637-C6DE85F34BB0}" destId="{E57A57F6-9DC0-4E0E-BCCB-3030425E466C}" srcOrd="1" destOrd="0" presId="urn:microsoft.com/office/officeart/2005/8/layout/hierarchy1"/>
    <dgm:cxn modelId="{B4637136-7841-4447-8D0E-C23E8D310C51}" type="presParOf" srcId="{E57A57F6-9DC0-4E0E-BCCB-3030425E466C}" destId="{D8FAEE93-B90D-4697-BC1D-8A7436B7FCF0}" srcOrd="0" destOrd="0" presId="urn:microsoft.com/office/officeart/2005/8/layout/hierarchy1"/>
    <dgm:cxn modelId="{F41E5DEA-F173-482D-9BF4-EBB01E1038AF}" type="presParOf" srcId="{E57A57F6-9DC0-4E0E-BCCB-3030425E466C}" destId="{84F62761-1AAA-460A-B104-305D43065D88}" srcOrd="1" destOrd="0" presId="urn:microsoft.com/office/officeart/2005/8/layout/hierarchy1"/>
    <dgm:cxn modelId="{7FFF0F46-BFB7-4C2C-9698-E2DBC8644D1C}" type="presParOf" srcId="{84F62761-1AAA-460A-B104-305D43065D88}" destId="{38EAFAFA-04DA-4E9A-B3A9-E5AF8D171875}" srcOrd="0" destOrd="0" presId="urn:microsoft.com/office/officeart/2005/8/layout/hierarchy1"/>
    <dgm:cxn modelId="{ECD363A4-987E-4D65-941F-38F28D88AA4C}" type="presParOf" srcId="{38EAFAFA-04DA-4E9A-B3A9-E5AF8D171875}" destId="{A6B5C4C0-8555-4ED7-9064-03BD03D0165A}" srcOrd="0" destOrd="0" presId="urn:microsoft.com/office/officeart/2005/8/layout/hierarchy1"/>
    <dgm:cxn modelId="{CE7A42C7-7F97-4B68-B0DF-3CAB8F1EA85E}" type="presParOf" srcId="{38EAFAFA-04DA-4E9A-B3A9-E5AF8D171875}" destId="{79CE8E33-2732-4B03-96AD-15A148981CD7}" srcOrd="1" destOrd="0" presId="urn:microsoft.com/office/officeart/2005/8/layout/hierarchy1"/>
    <dgm:cxn modelId="{53E27E9C-FF07-474C-90B6-D7A8C171AF5A}" type="presParOf" srcId="{84F62761-1AAA-460A-B104-305D43065D88}" destId="{1C509DD5-2732-4A38-805F-7EEFDCAF7F56}" srcOrd="1" destOrd="0" presId="urn:microsoft.com/office/officeart/2005/8/layout/hierarchy1"/>
    <dgm:cxn modelId="{25BA9572-26C8-4DB8-AFD2-02E1CED8EAED}" type="presParOf" srcId="{1C509DD5-2732-4A38-805F-7EEFDCAF7F56}" destId="{02B5B69B-C810-46FA-986E-B6B70FFD5743}" srcOrd="0" destOrd="0" presId="urn:microsoft.com/office/officeart/2005/8/layout/hierarchy1"/>
    <dgm:cxn modelId="{336E5DFD-6411-4120-AA6E-44222BC5E426}" type="presParOf" srcId="{1C509DD5-2732-4A38-805F-7EEFDCAF7F56}" destId="{48058B47-9D79-47AC-9979-62B1821FDD7F}" srcOrd="1" destOrd="0" presId="urn:microsoft.com/office/officeart/2005/8/layout/hierarchy1"/>
    <dgm:cxn modelId="{55B830C0-27B3-4D08-A465-A8BBB82C945E}" type="presParOf" srcId="{48058B47-9D79-47AC-9979-62B1821FDD7F}" destId="{CEF5CA41-06D3-4E76-A6B7-4DC7AC39EA6F}" srcOrd="0" destOrd="0" presId="urn:microsoft.com/office/officeart/2005/8/layout/hierarchy1"/>
    <dgm:cxn modelId="{6F170751-005B-4435-875D-F948E1148A37}" type="presParOf" srcId="{CEF5CA41-06D3-4E76-A6B7-4DC7AC39EA6F}" destId="{870642DC-93C4-4877-A246-E626D5CAADB2}" srcOrd="0" destOrd="0" presId="urn:microsoft.com/office/officeart/2005/8/layout/hierarchy1"/>
    <dgm:cxn modelId="{6325349B-1C19-4BA1-A4E7-E1723894451C}" type="presParOf" srcId="{CEF5CA41-06D3-4E76-A6B7-4DC7AC39EA6F}" destId="{A545186D-8FF3-4755-8F7B-D2A2C1C1B409}" srcOrd="1" destOrd="0" presId="urn:microsoft.com/office/officeart/2005/8/layout/hierarchy1"/>
    <dgm:cxn modelId="{CDD42F54-320E-4425-B11A-2FBE2D59B1E2}" type="presParOf" srcId="{48058B47-9D79-47AC-9979-62B1821FDD7F}" destId="{352B5707-FB07-477F-AE39-BC7E26DF27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11F96C-2D06-4745-8087-16B786D85287}" type="doc">
      <dgm:prSet loTypeId="urn:microsoft.com/office/officeart/2005/8/layout/venn1" loCatId="relationship" qsTypeId="urn:microsoft.com/office/officeart/2005/8/quickstyle/simple5" qsCatId="simple" csTypeId="urn:microsoft.com/office/officeart/2005/8/colors/colorful2" csCatId="colorful" phldr="1"/>
      <dgm:spPr/>
      <dgm:t>
        <a:bodyPr/>
        <a:lstStyle/>
        <a:p>
          <a:endParaRPr lang="en-IN"/>
        </a:p>
      </dgm:t>
    </dgm:pt>
    <dgm:pt modelId="{E350171F-BCE0-4F9B-A464-938517799A3E}">
      <dgm:prSet custT="1"/>
      <dgm:spPr>
        <a:solidFill>
          <a:srgbClr val="ECE88E"/>
        </a:solidFill>
      </dgm:spPr>
      <dgm:t>
        <a:bodyPr/>
        <a:lstStyle/>
        <a:p>
          <a:r>
            <a:rPr lang="en-US" sz="3200" dirty="0">
              <a:solidFill>
                <a:srgbClr val="002060"/>
              </a:solidFill>
              <a:latin typeface="Cambria" panose="02040503050406030204" pitchFamily="18" charset="0"/>
              <a:ea typeface="Cambria" panose="02040503050406030204" pitchFamily="18" charset="0"/>
            </a:rPr>
            <a:t>Also known as </a:t>
          </a:r>
          <a:r>
            <a:rPr lang="en-US" sz="3200" b="1" dirty="0">
              <a:solidFill>
                <a:srgbClr val="002060"/>
              </a:solidFill>
              <a:latin typeface="Cambria" panose="02040503050406030204" pitchFamily="18" charset="0"/>
              <a:ea typeface="Cambria" panose="02040503050406030204" pitchFamily="18" charset="0"/>
            </a:rPr>
            <a:t>Collective Management Organization </a:t>
          </a:r>
          <a:r>
            <a:rPr lang="en-US" sz="3200" dirty="0">
              <a:solidFill>
                <a:srgbClr val="002060"/>
              </a:solidFill>
              <a:latin typeface="Cambria" panose="02040503050406030204" pitchFamily="18" charset="0"/>
              <a:ea typeface="Cambria" panose="02040503050406030204" pitchFamily="18" charset="0"/>
            </a:rPr>
            <a:t>(CMO) </a:t>
          </a:r>
        </a:p>
      </dgm:t>
    </dgm:pt>
    <dgm:pt modelId="{4DAD5577-0BFC-4D41-9C7F-DC9FB302BB63}" type="parTrans" cxnId="{F0C50104-2E56-4A32-B8E6-2AEBF73D4009}">
      <dgm:prSet/>
      <dgm:spPr/>
      <dgm:t>
        <a:bodyPr/>
        <a:lstStyle/>
        <a:p>
          <a:endParaRPr lang="en-IN"/>
        </a:p>
      </dgm:t>
    </dgm:pt>
    <dgm:pt modelId="{6E185765-A00B-48F1-8FD4-7B14693E2714}" type="sibTrans" cxnId="{F0C50104-2E56-4A32-B8E6-2AEBF73D4009}">
      <dgm:prSet/>
      <dgm:spPr/>
      <dgm:t>
        <a:bodyPr/>
        <a:lstStyle/>
        <a:p>
          <a:endParaRPr lang="en-IN"/>
        </a:p>
      </dgm:t>
    </dgm:pt>
    <dgm:pt modelId="{1B89BC57-3A1E-466A-B987-9A56F27B98A0}">
      <dgm:prSet custT="1"/>
      <dgm:spPr>
        <a:solidFill>
          <a:srgbClr val="FFCC66"/>
        </a:solidFill>
      </dgm:spPr>
      <dgm:t>
        <a:bodyPr lIns="0">
          <a:sp3d extrusionH="57150">
            <a:bevelT w="38100" h="38100" prst="angle"/>
          </a:sp3d>
        </a:bodyPr>
        <a:lstStyle/>
        <a:p>
          <a:pPr algn="l"/>
          <a:r>
            <a:rPr lang="en-US" sz="2400" b="1" dirty="0">
              <a:solidFill>
                <a:schemeClr val="tx1">
                  <a:hueOff val="0"/>
                  <a:satOff val="0"/>
                  <a:lumOff val="0"/>
                </a:schemeClr>
              </a:solidFill>
              <a:latin typeface="Cambria" panose="02040503050406030204" pitchFamily="18" charset="0"/>
              <a:ea typeface="Cambria" panose="02040503050406030204" pitchFamily="18" charset="0"/>
            </a:rPr>
            <a:t>Function:</a:t>
          </a:r>
        </a:p>
        <a:p>
          <a:pPr algn="l"/>
          <a:r>
            <a:rPr lang="en-US" sz="2000" b="1" dirty="0">
              <a:solidFill>
                <a:schemeClr val="tx1">
                  <a:hueOff val="0"/>
                  <a:satOff val="0"/>
                  <a:lumOff val="0"/>
                </a:schemeClr>
              </a:solidFill>
              <a:latin typeface="Cambria" panose="02040503050406030204" pitchFamily="18" charset="0"/>
              <a:ea typeface="Cambria" panose="02040503050406030204" pitchFamily="18" charset="0"/>
            </a:rPr>
            <a:t>Grant of licenses </a:t>
          </a:r>
          <a:r>
            <a:rPr lang="en-US" sz="1800" dirty="0">
              <a:solidFill>
                <a:schemeClr val="tx1">
                  <a:hueOff val="0"/>
                  <a:satOff val="0"/>
                  <a:lumOff val="0"/>
                </a:schemeClr>
              </a:solidFill>
              <a:latin typeface="Cambria" panose="02040503050406030204" pitchFamily="18" charset="0"/>
              <a:ea typeface="Cambria" panose="02040503050406030204" pitchFamily="18" charset="0"/>
            </a:rPr>
            <a:t>on behalf of the copyright owners for the lawful exploitation of their works</a:t>
          </a:r>
        </a:p>
        <a:p>
          <a:pPr algn="l"/>
          <a:r>
            <a:rPr lang="en-US" sz="1800" b="1" dirty="0">
              <a:solidFill>
                <a:schemeClr val="tx1">
                  <a:hueOff val="0"/>
                  <a:satOff val="0"/>
                  <a:lumOff val="0"/>
                </a:schemeClr>
              </a:solidFill>
              <a:latin typeface="Cambria" panose="02040503050406030204" pitchFamily="18" charset="0"/>
              <a:ea typeface="Cambria" panose="02040503050406030204" pitchFamily="18" charset="0"/>
            </a:rPr>
            <a:t>C</a:t>
          </a:r>
          <a:r>
            <a:rPr lang="en-US" sz="2000" b="1" dirty="0">
              <a:solidFill>
                <a:schemeClr val="tx1">
                  <a:hueOff val="0"/>
                  <a:satOff val="0"/>
                  <a:lumOff val="0"/>
                </a:schemeClr>
              </a:solidFill>
              <a:latin typeface="Cambria" panose="02040503050406030204" pitchFamily="18" charset="0"/>
              <a:ea typeface="Cambria" panose="02040503050406030204" pitchFamily="18" charset="0"/>
            </a:rPr>
            <a:t>ollection and further distribution of royalties</a:t>
          </a:r>
          <a:r>
            <a:rPr lang="en-US" sz="1950" dirty="0">
              <a:solidFill>
                <a:schemeClr val="tx1">
                  <a:hueOff val="0"/>
                  <a:satOff val="0"/>
                  <a:lumOff val="0"/>
                </a:schemeClr>
              </a:solidFill>
              <a:latin typeface="Cambria" panose="02040503050406030204" pitchFamily="18" charset="0"/>
              <a:ea typeface="Cambria" panose="02040503050406030204" pitchFamily="18" charset="0"/>
            </a:rPr>
            <a:t> received from such exploitation to the respective copyright owners.</a:t>
          </a:r>
          <a:endParaRPr lang="en-IN" sz="1950" dirty="0">
            <a:solidFill>
              <a:schemeClr val="tx1">
                <a:hueOff val="0"/>
                <a:satOff val="0"/>
                <a:lumOff val="0"/>
              </a:schemeClr>
            </a:solidFill>
            <a:latin typeface="Cambria" panose="02040503050406030204" pitchFamily="18" charset="0"/>
            <a:ea typeface="Cambria" panose="02040503050406030204" pitchFamily="18" charset="0"/>
          </a:endParaRPr>
        </a:p>
      </dgm:t>
    </dgm:pt>
    <dgm:pt modelId="{E6924EBC-B468-41F1-ACA7-E47241407A26}" type="parTrans" cxnId="{EE14A9A0-E37A-472F-9FB7-4DB25FC25332}">
      <dgm:prSet/>
      <dgm:spPr/>
      <dgm:t>
        <a:bodyPr/>
        <a:lstStyle/>
        <a:p>
          <a:endParaRPr lang="en-IN"/>
        </a:p>
      </dgm:t>
    </dgm:pt>
    <dgm:pt modelId="{3FD9C771-6EC0-46D1-A786-6A2EBE4EF433}" type="sibTrans" cxnId="{EE14A9A0-E37A-472F-9FB7-4DB25FC25332}">
      <dgm:prSet/>
      <dgm:spPr/>
      <dgm:t>
        <a:bodyPr/>
        <a:lstStyle/>
        <a:p>
          <a:endParaRPr lang="en-IN"/>
        </a:p>
      </dgm:t>
    </dgm:pt>
    <dgm:pt modelId="{71E14B0E-C1B3-4C41-81E9-AF236CAA5B62}" type="pres">
      <dgm:prSet presAssocID="{0F11F96C-2D06-4745-8087-16B786D85287}" presName="compositeShape" presStyleCnt="0">
        <dgm:presLayoutVars>
          <dgm:chMax val="7"/>
          <dgm:dir/>
          <dgm:resizeHandles val="exact"/>
        </dgm:presLayoutVars>
      </dgm:prSet>
      <dgm:spPr/>
      <dgm:t>
        <a:bodyPr/>
        <a:lstStyle/>
        <a:p>
          <a:endParaRPr lang="en-US"/>
        </a:p>
      </dgm:t>
    </dgm:pt>
    <dgm:pt modelId="{7089950B-FAD7-4349-BF4F-1BD4486FA617}" type="pres">
      <dgm:prSet presAssocID="{E350171F-BCE0-4F9B-A464-938517799A3E}" presName="circ1" presStyleLbl="vennNode1" presStyleIdx="0" presStyleCnt="2"/>
      <dgm:spPr/>
      <dgm:t>
        <a:bodyPr/>
        <a:lstStyle/>
        <a:p>
          <a:endParaRPr lang="en-US"/>
        </a:p>
      </dgm:t>
    </dgm:pt>
    <dgm:pt modelId="{D75B3A9B-678B-4992-A10E-E8FD7105DB6F}" type="pres">
      <dgm:prSet presAssocID="{E350171F-BCE0-4F9B-A464-938517799A3E}" presName="circ1Tx" presStyleLbl="revTx" presStyleIdx="0" presStyleCnt="0">
        <dgm:presLayoutVars>
          <dgm:chMax val="0"/>
          <dgm:chPref val="0"/>
          <dgm:bulletEnabled val="1"/>
        </dgm:presLayoutVars>
      </dgm:prSet>
      <dgm:spPr/>
      <dgm:t>
        <a:bodyPr/>
        <a:lstStyle/>
        <a:p>
          <a:endParaRPr lang="en-US"/>
        </a:p>
      </dgm:t>
    </dgm:pt>
    <dgm:pt modelId="{05BB5D85-EE2C-42A4-AE2E-A88C4E43B696}" type="pres">
      <dgm:prSet presAssocID="{1B89BC57-3A1E-466A-B987-9A56F27B98A0}" presName="circ2" presStyleLbl="vennNode1" presStyleIdx="1" presStyleCnt="2" custLinFactNeighborX="-168" custLinFactNeighborY="-344"/>
      <dgm:spPr/>
      <dgm:t>
        <a:bodyPr/>
        <a:lstStyle/>
        <a:p>
          <a:endParaRPr lang="en-US"/>
        </a:p>
      </dgm:t>
    </dgm:pt>
    <dgm:pt modelId="{E97BC1D9-20EB-413B-8197-E072B93CFBCB}" type="pres">
      <dgm:prSet presAssocID="{1B89BC57-3A1E-466A-B987-9A56F27B98A0}" presName="circ2Tx" presStyleLbl="revTx" presStyleIdx="0" presStyleCnt="0">
        <dgm:presLayoutVars>
          <dgm:chMax val="0"/>
          <dgm:chPref val="0"/>
          <dgm:bulletEnabled val="1"/>
        </dgm:presLayoutVars>
      </dgm:prSet>
      <dgm:spPr/>
      <dgm:t>
        <a:bodyPr/>
        <a:lstStyle/>
        <a:p>
          <a:endParaRPr lang="en-US"/>
        </a:p>
      </dgm:t>
    </dgm:pt>
  </dgm:ptLst>
  <dgm:cxnLst>
    <dgm:cxn modelId="{EE14A9A0-E37A-472F-9FB7-4DB25FC25332}" srcId="{0F11F96C-2D06-4745-8087-16B786D85287}" destId="{1B89BC57-3A1E-466A-B987-9A56F27B98A0}" srcOrd="1" destOrd="0" parTransId="{E6924EBC-B468-41F1-ACA7-E47241407A26}" sibTransId="{3FD9C771-6EC0-46D1-A786-6A2EBE4EF433}"/>
    <dgm:cxn modelId="{FFB90B8A-C68A-499D-A57B-45193B7A4B9B}" type="presOf" srcId="{1B89BC57-3A1E-466A-B987-9A56F27B98A0}" destId="{E97BC1D9-20EB-413B-8197-E072B93CFBCB}" srcOrd="1" destOrd="0" presId="urn:microsoft.com/office/officeart/2005/8/layout/venn1"/>
    <dgm:cxn modelId="{9C46F55B-6F43-46F5-B0C3-09456E780E98}" type="presOf" srcId="{1B89BC57-3A1E-466A-B987-9A56F27B98A0}" destId="{05BB5D85-EE2C-42A4-AE2E-A88C4E43B696}" srcOrd="0" destOrd="0" presId="urn:microsoft.com/office/officeart/2005/8/layout/venn1"/>
    <dgm:cxn modelId="{4666B04A-AD53-4413-9D8D-A719D976F842}" type="presOf" srcId="{E350171F-BCE0-4F9B-A464-938517799A3E}" destId="{D75B3A9B-678B-4992-A10E-E8FD7105DB6F}" srcOrd="1" destOrd="0" presId="urn:microsoft.com/office/officeart/2005/8/layout/venn1"/>
    <dgm:cxn modelId="{54644941-C1AB-400E-AC80-E31E90D1CBCC}" type="presOf" srcId="{0F11F96C-2D06-4745-8087-16B786D85287}" destId="{71E14B0E-C1B3-4C41-81E9-AF236CAA5B62}" srcOrd="0" destOrd="0" presId="urn:microsoft.com/office/officeart/2005/8/layout/venn1"/>
    <dgm:cxn modelId="{ECCDBFEF-986F-48DB-8D72-4D838DACB8C8}" type="presOf" srcId="{E350171F-BCE0-4F9B-A464-938517799A3E}" destId="{7089950B-FAD7-4349-BF4F-1BD4486FA617}" srcOrd="0" destOrd="0" presId="urn:microsoft.com/office/officeart/2005/8/layout/venn1"/>
    <dgm:cxn modelId="{F0C50104-2E56-4A32-B8E6-2AEBF73D4009}" srcId="{0F11F96C-2D06-4745-8087-16B786D85287}" destId="{E350171F-BCE0-4F9B-A464-938517799A3E}" srcOrd="0" destOrd="0" parTransId="{4DAD5577-0BFC-4D41-9C7F-DC9FB302BB63}" sibTransId="{6E185765-A00B-48F1-8FD4-7B14693E2714}"/>
    <dgm:cxn modelId="{BE27E928-A2D1-4B73-BD6E-4872D345F123}" type="presParOf" srcId="{71E14B0E-C1B3-4C41-81E9-AF236CAA5B62}" destId="{7089950B-FAD7-4349-BF4F-1BD4486FA617}" srcOrd="0" destOrd="0" presId="urn:microsoft.com/office/officeart/2005/8/layout/venn1"/>
    <dgm:cxn modelId="{7B053E5F-FDD8-4415-827E-E3A19E3F4083}" type="presParOf" srcId="{71E14B0E-C1B3-4C41-81E9-AF236CAA5B62}" destId="{D75B3A9B-678B-4992-A10E-E8FD7105DB6F}" srcOrd="1" destOrd="0" presId="urn:microsoft.com/office/officeart/2005/8/layout/venn1"/>
    <dgm:cxn modelId="{C3CC194E-4765-40F6-AF14-AD83EC82DA6F}" type="presParOf" srcId="{71E14B0E-C1B3-4C41-81E9-AF236CAA5B62}" destId="{05BB5D85-EE2C-42A4-AE2E-A88C4E43B696}" srcOrd="2" destOrd="0" presId="urn:microsoft.com/office/officeart/2005/8/layout/venn1"/>
    <dgm:cxn modelId="{CF18F78E-07C2-41F3-9796-7D6BCD0471A0}" type="presParOf" srcId="{71E14B0E-C1B3-4C41-81E9-AF236CAA5B62}" destId="{E97BC1D9-20EB-413B-8197-E072B93CFBCB}"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4930323F-A99A-46A9-A918-1FDECF1421A2}" type="doc">
      <dgm:prSet loTypeId="urn:microsoft.com/office/officeart/2005/8/layout/vList4#1" loCatId="picture" qsTypeId="urn:microsoft.com/office/officeart/2005/8/quickstyle/simple5" qsCatId="simple" csTypeId="urn:microsoft.com/office/officeart/2005/8/colors/colorful4" csCatId="colorful" phldr="1"/>
      <dgm:spPr/>
      <dgm:t>
        <a:bodyPr/>
        <a:lstStyle/>
        <a:p>
          <a:endParaRPr lang="en-IN"/>
        </a:p>
      </dgm:t>
    </dgm:pt>
    <dgm:pt modelId="{F8B2C371-1FE7-4540-89FF-8FC807DA6FA3}">
      <dgm:prSet phldrT="[Text]" custT="1"/>
      <dgm:spPr/>
      <dgm:t>
        <a:bodyPr/>
        <a:lstStyle/>
        <a:p>
          <a:r>
            <a:rPr lang="en-US" sz="2000" b="1" dirty="0">
              <a:solidFill>
                <a:srgbClr val="7030A0"/>
              </a:solidFill>
              <a:latin typeface="Cambria" pitchFamily="18" charset="0"/>
            </a:rPr>
            <a:t>Indian Performing Right Society Limited (IPRS) </a:t>
          </a:r>
          <a:endParaRPr lang="en-IN" sz="2000" b="1" dirty="0">
            <a:solidFill>
              <a:srgbClr val="7030A0"/>
            </a:solidFill>
          </a:endParaRPr>
        </a:p>
      </dgm:t>
    </dgm:pt>
    <dgm:pt modelId="{650E8612-AF34-4D78-9C3D-BFD62EBCA88B}" type="parTrans" cxnId="{B00D1C28-3828-4A11-BE56-B45669A1B688}">
      <dgm:prSet/>
      <dgm:spPr/>
      <dgm:t>
        <a:bodyPr/>
        <a:lstStyle/>
        <a:p>
          <a:endParaRPr lang="en-IN"/>
        </a:p>
      </dgm:t>
    </dgm:pt>
    <dgm:pt modelId="{110462FA-E44D-4FD2-8E14-B1B2C003246C}" type="sibTrans" cxnId="{B00D1C28-3828-4A11-BE56-B45669A1B688}">
      <dgm:prSet/>
      <dgm:spPr/>
      <dgm:t>
        <a:bodyPr/>
        <a:lstStyle/>
        <a:p>
          <a:endParaRPr lang="en-IN"/>
        </a:p>
      </dgm:t>
    </dgm:pt>
    <dgm:pt modelId="{588508EC-1115-4BE3-843B-057BA9DAB726}">
      <dgm:prSet phldrT="[Text]" custT="1"/>
      <dgm:spPr/>
      <dgm:t>
        <a:bodyPr/>
        <a:lstStyle/>
        <a:p>
          <a:r>
            <a:rPr lang="en-US" sz="2000" dirty="0">
              <a:latin typeface="Cambria" pitchFamily="18" charset="0"/>
            </a:rPr>
            <a:t>For Musical works (Musical composition)</a:t>
          </a:r>
          <a:endParaRPr lang="en-IN" sz="2000" dirty="0"/>
        </a:p>
      </dgm:t>
    </dgm:pt>
    <dgm:pt modelId="{2F74C760-1185-4B83-9046-7C9D7BAFCD74}" type="parTrans" cxnId="{F1490793-F5E4-477B-9497-3C7437C9E7CB}">
      <dgm:prSet/>
      <dgm:spPr/>
      <dgm:t>
        <a:bodyPr/>
        <a:lstStyle/>
        <a:p>
          <a:endParaRPr lang="en-IN"/>
        </a:p>
      </dgm:t>
    </dgm:pt>
    <dgm:pt modelId="{21E68224-B07B-410C-A5A0-C5D84B623736}" type="sibTrans" cxnId="{F1490793-F5E4-477B-9497-3C7437C9E7CB}">
      <dgm:prSet/>
      <dgm:spPr/>
      <dgm:t>
        <a:bodyPr/>
        <a:lstStyle/>
        <a:p>
          <a:endParaRPr lang="en-IN"/>
        </a:p>
      </dgm:t>
    </dgm:pt>
    <dgm:pt modelId="{355257D3-867B-4022-8AB7-BA549C34AED2}">
      <dgm:prSet phldrT="[Text]" custT="1"/>
      <dgm:spPr/>
      <dgm:t>
        <a:bodyPr/>
        <a:lstStyle/>
        <a:p>
          <a:r>
            <a:rPr lang="en-US" sz="2000" b="1" dirty="0">
              <a:solidFill>
                <a:srgbClr val="7030A0"/>
              </a:solidFill>
              <a:latin typeface="Cambria" pitchFamily="18" charset="0"/>
            </a:rPr>
            <a:t>Indian Singers Rights Association (ISRA) </a:t>
          </a:r>
          <a:endParaRPr lang="en-IN" sz="2000" b="1" dirty="0">
            <a:solidFill>
              <a:srgbClr val="7030A0"/>
            </a:solidFill>
          </a:endParaRPr>
        </a:p>
      </dgm:t>
    </dgm:pt>
    <dgm:pt modelId="{00265EF2-6CE9-44CC-B42C-9CE2AF7D88C6}" type="parTrans" cxnId="{DFA79FE1-ABEA-473F-9C5D-4829E0E46C4E}">
      <dgm:prSet/>
      <dgm:spPr/>
      <dgm:t>
        <a:bodyPr/>
        <a:lstStyle/>
        <a:p>
          <a:endParaRPr lang="en-IN"/>
        </a:p>
      </dgm:t>
    </dgm:pt>
    <dgm:pt modelId="{8DA71DF9-4680-42EF-9FD0-E5A4B9F11634}" type="sibTrans" cxnId="{DFA79FE1-ABEA-473F-9C5D-4829E0E46C4E}">
      <dgm:prSet/>
      <dgm:spPr/>
      <dgm:t>
        <a:bodyPr/>
        <a:lstStyle/>
        <a:p>
          <a:endParaRPr lang="en-IN"/>
        </a:p>
      </dgm:t>
    </dgm:pt>
    <dgm:pt modelId="{2E8E1D26-A30B-4F6F-827A-B7E951BA9F0D}">
      <dgm:prSet phldrT="[Text]" custT="1"/>
      <dgm:spPr/>
      <dgm:t>
        <a:bodyPr/>
        <a:lstStyle/>
        <a:p>
          <a:r>
            <a:rPr lang="en-US" sz="2000" dirty="0">
              <a:latin typeface="Cambria" pitchFamily="18" charset="0"/>
            </a:rPr>
            <a:t>For Performance Rights (Singers)</a:t>
          </a:r>
          <a:endParaRPr lang="en-IN" sz="2000" dirty="0"/>
        </a:p>
      </dgm:t>
    </dgm:pt>
    <dgm:pt modelId="{BCB5609F-5C55-4307-A37B-B175BF30A493}" type="parTrans" cxnId="{838FA6E4-8F1E-419A-95EE-E063DC68D77B}">
      <dgm:prSet/>
      <dgm:spPr/>
      <dgm:t>
        <a:bodyPr/>
        <a:lstStyle/>
        <a:p>
          <a:endParaRPr lang="en-IN"/>
        </a:p>
      </dgm:t>
    </dgm:pt>
    <dgm:pt modelId="{DC521F53-7413-4EC7-8D4D-10C5EF9D475D}" type="sibTrans" cxnId="{838FA6E4-8F1E-419A-95EE-E063DC68D77B}">
      <dgm:prSet/>
      <dgm:spPr/>
      <dgm:t>
        <a:bodyPr/>
        <a:lstStyle/>
        <a:p>
          <a:endParaRPr lang="en-IN"/>
        </a:p>
      </dgm:t>
    </dgm:pt>
    <dgm:pt modelId="{21B1DFD4-F2D5-49F6-A8AF-3B7C54431941}">
      <dgm:prSet phldrT="[Text]" custT="1"/>
      <dgm:spPr/>
      <dgm:t>
        <a:bodyPr/>
        <a:lstStyle/>
        <a:p>
          <a:r>
            <a:rPr lang="en-US" sz="2000" b="1" dirty="0">
              <a:solidFill>
                <a:srgbClr val="7030A0"/>
              </a:solidFill>
              <a:latin typeface="Cambria" pitchFamily="18" charset="0"/>
            </a:rPr>
            <a:t>Indian Reprographic Rights Organization (IRRO) </a:t>
          </a:r>
          <a:endParaRPr lang="en-IN" sz="2000" b="1" dirty="0">
            <a:solidFill>
              <a:srgbClr val="7030A0"/>
            </a:solidFill>
          </a:endParaRPr>
        </a:p>
      </dgm:t>
    </dgm:pt>
    <dgm:pt modelId="{00AB96F4-6987-4864-8A57-7C4FCCBC9ACB}" type="parTrans" cxnId="{4019452F-5086-4AE6-ABF9-718188CD8924}">
      <dgm:prSet/>
      <dgm:spPr/>
      <dgm:t>
        <a:bodyPr/>
        <a:lstStyle/>
        <a:p>
          <a:endParaRPr lang="en-IN"/>
        </a:p>
      </dgm:t>
    </dgm:pt>
    <dgm:pt modelId="{F037BD32-5F8B-49F4-A7B4-7C6FFD732C77}" type="sibTrans" cxnId="{4019452F-5086-4AE6-ABF9-718188CD8924}">
      <dgm:prSet/>
      <dgm:spPr/>
      <dgm:t>
        <a:bodyPr/>
        <a:lstStyle/>
        <a:p>
          <a:endParaRPr lang="en-IN"/>
        </a:p>
      </dgm:t>
    </dgm:pt>
    <dgm:pt modelId="{99AB85E1-74E6-46B4-8FA5-958EDBAF30F3}">
      <dgm:prSet phldrT="[Text]" custT="1"/>
      <dgm:spPr/>
      <dgm:t>
        <a:bodyPr/>
        <a:lstStyle/>
        <a:p>
          <a:r>
            <a:rPr lang="en-US" sz="2000" dirty="0">
              <a:latin typeface="Cambria" pitchFamily="18" charset="0"/>
            </a:rPr>
            <a:t>For photocopying works</a:t>
          </a:r>
          <a:endParaRPr lang="en-IN" sz="2000" dirty="0"/>
        </a:p>
      </dgm:t>
    </dgm:pt>
    <dgm:pt modelId="{978711C7-D1F5-4CDB-99CD-7EBD560BA0A2}" type="parTrans" cxnId="{CB32DC18-78E9-42DB-BF4C-98E39B53238D}">
      <dgm:prSet/>
      <dgm:spPr/>
      <dgm:t>
        <a:bodyPr/>
        <a:lstStyle/>
        <a:p>
          <a:endParaRPr lang="en-IN"/>
        </a:p>
      </dgm:t>
    </dgm:pt>
    <dgm:pt modelId="{830FEAC6-7D58-41EE-A9CA-639561D885D9}" type="sibTrans" cxnId="{CB32DC18-78E9-42DB-BF4C-98E39B53238D}">
      <dgm:prSet/>
      <dgm:spPr/>
      <dgm:t>
        <a:bodyPr/>
        <a:lstStyle/>
        <a:p>
          <a:endParaRPr lang="en-IN"/>
        </a:p>
      </dgm:t>
    </dgm:pt>
    <dgm:pt modelId="{B7E9C3D2-AD98-4390-B375-9E3AE4CDFC67}">
      <dgm:prSet phldrT="[Text]" custT="1"/>
      <dgm:spPr/>
      <dgm:t>
        <a:bodyPr/>
        <a:lstStyle/>
        <a:p>
          <a:r>
            <a:rPr lang="en-US" sz="2000" dirty="0">
              <a:latin typeface="Cambria" pitchFamily="18" charset="0"/>
            </a:rPr>
            <a:t>For literary works associated with musical works</a:t>
          </a:r>
          <a:endParaRPr lang="en-IN" sz="2000" dirty="0"/>
        </a:p>
      </dgm:t>
    </dgm:pt>
    <dgm:pt modelId="{2F1728CF-5F45-46B5-9B0E-607591330D47}" type="parTrans" cxnId="{DB3EE24B-E9F7-43EF-921B-04E34DD495D3}">
      <dgm:prSet/>
      <dgm:spPr/>
      <dgm:t>
        <a:bodyPr/>
        <a:lstStyle/>
        <a:p>
          <a:endParaRPr lang="en-IN"/>
        </a:p>
      </dgm:t>
    </dgm:pt>
    <dgm:pt modelId="{6011C408-193E-490B-AE4B-BC27B62794DD}" type="sibTrans" cxnId="{DB3EE24B-E9F7-43EF-921B-04E34DD495D3}">
      <dgm:prSet/>
      <dgm:spPr/>
      <dgm:t>
        <a:bodyPr/>
        <a:lstStyle/>
        <a:p>
          <a:endParaRPr lang="en-IN"/>
        </a:p>
      </dgm:t>
    </dgm:pt>
    <dgm:pt modelId="{3B68CA29-023F-4E2D-BD8C-2C3BDC596554}" type="pres">
      <dgm:prSet presAssocID="{4930323F-A99A-46A9-A918-1FDECF1421A2}" presName="linear" presStyleCnt="0">
        <dgm:presLayoutVars>
          <dgm:dir/>
          <dgm:resizeHandles val="exact"/>
        </dgm:presLayoutVars>
      </dgm:prSet>
      <dgm:spPr/>
      <dgm:t>
        <a:bodyPr/>
        <a:lstStyle/>
        <a:p>
          <a:endParaRPr lang="en-US"/>
        </a:p>
      </dgm:t>
    </dgm:pt>
    <dgm:pt modelId="{262B283A-B8D7-49B5-B5B7-6A45A06183CC}" type="pres">
      <dgm:prSet presAssocID="{F8B2C371-1FE7-4540-89FF-8FC807DA6FA3}" presName="comp" presStyleCnt="0"/>
      <dgm:spPr/>
    </dgm:pt>
    <dgm:pt modelId="{80B53BC8-1ACC-496C-B59E-8D1A3303189A}" type="pres">
      <dgm:prSet presAssocID="{F8B2C371-1FE7-4540-89FF-8FC807DA6FA3}" presName="box" presStyleLbl="node1" presStyleIdx="0" presStyleCnt="3"/>
      <dgm:spPr/>
      <dgm:t>
        <a:bodyPr/>
        <a:lstStyle/>
        <a:p>
          <a:endParaRPr lang="en-US"/>
        </a:p>
      </dgm:t>
    </dgm:pt>
    <dgm:pt modelId="{98C26BFE-D38B-4AF4-A71A-121BD0ED11FA}" type="pres">
      <dgm:prSet presAssocID="{F8B2C371-1FE7-4540-89FF-8FC807DA6FA3}" presName="img" presStyleLbl="fgImgPlace1" presStyleIdx="0" presStyleCnt="3"/>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A442E0F9-20C8-433F-9796-9B2A1017D7F8}" type="pres">
      <dgm:prSet presAssocID="{F8B2C371-1FE7-4540-89FF-8FC807DA6FA3}" presName="text" presStyleLbl="node1" presStyleIdx="0" presStyleCnt="3">
        <dgm:presLayoutVars>
          <dgm:bulletEnabled val="1"/>
        </dgm:presLayoutVars>
      </dgm:prSet>
      <dgm:spPr/>
      <dgm:t>
        <a:bodyPr/>
        <a:lstStyle/>
        <a:p>
          <a:endParaRPr lang="en-US"/>
        </a:p>
      </dgm:t>
    </dgm:pt>
    <dgm:pt modelId="{B4A450D4-4DB8-4C07-B17A-092593C6A591}" type="pres">
      <dgm:prSet presAssocID="{110462FA-E44D-4FD2-8E14-B1B2C003246C}" presName="spacer" presStyleCnt="0"/>
      <dgm:spPr/>
    </dgm:pt>
    <dgm:pt modelId="{164430C9-779D-4E68-9676-F27BDE443097}" type="pres">
      <dgm:prSet presAssocID="{355257D3-867B-4022-8AB7-BA549C34AED2}" presName="comp" presStyleCnt="0"/>
      <dgm:spPr/>
    </dgm:pt>
    <dgm:pt modelId="{3C03DE85-41E7-41B5-9F6D-EDD34BAE1070}" type="pres">
      <dgm:prSet presAssocID="{355257D3-867B-4022-8AB7-BA549C34AED2}" presName="box" presStyleLbl="node1" presStyleIdx="1" presStyleCnt="3" custLinFactNeighborX="7" custLinFactNeighborY="-2300"/>
      <dgm:spPr/>
      <dgm:t>
        <a:bodyPr/>
        <a:lstStyle/>
        <a:p>
          <a:endParaRPr lang="en-US"/>
        </a:p>
      </dgm:t>
    </dgm:pt>
    <dgm:pt modelId="{B24B9520-9B8C-4A88-93C1-89C59E1F09A2}" type="pres">
      <dgm:prSet presAssocID="{355257D3-867B-4022-8AB7-BA549C34AED2}" presName="img" presStyleLbl="fgImgPlace1" presStyleIdx="1" presStyleCnt="3"/>
      <dgm:spPr>
        <a:blipFill rotWithShape="1">
          <a:blip xmlns:r="http://schemas.openxmlformats.org/officeDocument/2006/relationships" r:embed="rId2">
            <a:extLst>
              <a:ext uri="{28A0092B-C50C-407E-A947-70E740481C1C}">
                <a14:useLocalDpi xmlns:a14="http://schemas.microsoft.com/office/drawing/2010/main" val="0"/>
              </a:ext>
            </a:extLst>
          </a:blip>
          <a:srcRect/>
          <a:stretch>
            <a:fillRect t="-2000" b="-2000"/>
          </a:stretch>
        </a:blipFill>
      </dgm:spPr>
    </dgm:pt>
    <dgm:pt modelId="{735E4B9A-29B3-428A-98F8-FB9C64874ACF}" type="pres">
      <dgm:prSet presAssocID="{355257D3-867B-4022-8AB7-BA549C34AED2}" presName="text" presStyleLbl="node1" presStyleIdx="1" presStyleCnt="3">
        <dgm:presLayoutVars>
          <dgm:bulletEnabled val="1"/>
        </dgm:presLayoutVars>
      </dgm:prSet>
      <dgm:spPr/>
      <dgm:t>
        <a:bodyPr/>
        <a:lstStyle/>
        <a:p>
          <a:endParaRPr lang="en-US"/>
        </a:p>
      </dgm:t>
    </dgm:pt>
    <dgm:pt modelId="{9D15E658-378B-4845-AF86-A9F2FC329A6C}" type="pres">
      <dgm:prSet presAssocID="{8DA71DF9-4680-42EF-9FD0-E5A4B9F11634}" presName="spacer" presStyleCnt="0"/>
      <dgm:spPr/>
    </dgm:pt>
    <dgm:pt modelId="{10415307-EED3-4660-A216-B733C77019E9}" type="pres">
      <dgm:prSet presAssocID="{21B1DFD4-F2D5-49F6-A8AF-3B7C54431941}" presName="comp" presStyleCnt="0"/>
      <dgm:spPr/>
    </dgm:pt>
    <dgm:pt modelId="{2ACDBBFA-0941-4825-B1A0-043E4342B762}" type="pres">
      <dgm:prSet presAssocID="{21B1DFD4-F2D5-49F6-A8AF-3B7C54431941}" presName="box" presStyleLbl="node1" presStyleIdx="2" presStyleCnt="3" custLinFactNeighborY="331"/>
      <dgm:spPr/>
      <dgm:t>
        <a:bodyPr/>
        <a:lstStyle/>
        <a:p>
          <a:endParaRPr lang="en-US"/>
        </a:p>
      </dgm:t>
    </dgm:pt>
    <dgm:pt modelId="{BC4DA9A8-D09E-41C8-8661-6C97E982B16C}" type="pres">
      <dgm:prSet presAssocID="{21B1DFD4-F2D5-49F6-A8AF-3B7C54431941}" presName="img" presStyleLbl="fgImgPlace1" presStyleIdx="2" presStyleCnt="3" custScaleX="103867" custScaleY="105232"/>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t="-8000" b="-8000"/>
          </a:stretch>
        </a:blipFill>
      </dgm:spPr>
    </dgm:pt>
    <dgm:pt modelId="{D8AD94AF-6712-4EDD-A06A-DFA3D99624DD}" type="pres">
      <dgm:prSet presAssocID="{21B1DFD4-F2D5-49F6-A8AF-3B7C54431941}" presName="text" presStyleLbl="node1" presStyleIdx="2" presStyleCnt="3">
        <dgm:presLayoutVars>
          <dgm:bulletEnabled val="1"/>
        </dgm:presLayoutVars>
      </dgm:prSet>
      <dgm:spPr/>
      <dgm:t>
        <a:bodyPr/>
        <a:lstStyle/>
        <a:p>
          <a:endParaRPr lang="en-US"/>
        </a:p>
      </dgm:t>
    </dgm:pt>
  </dgm:ptLst>
  <dgm:cxnLst>
    <dgm:cxn modelId="{B00D1C28-3828-4A11-BE56-B45669A1B688}" srcId="{4930323F-A99A-46A9-A918-1FDECF1421A2}" destId="{F8B2C371-1FE7-4540-89FF-8FC807DA6FA3}" srcOrd="0" destOrd="0" parTransId="{650E8612-AF34-4D78-9C3D-BFD62EBCA88B}" sibTransId="{110462FA-E44D-4FD2-8E14-B1B2C003246C}"/>
    <dgm:cxn modelId="{E9906071-4FF6-4FC3-821E-0C16A08CEF1B}" type="presOf" srcId="{355257D3-867B-4022-8AB7-BA549C34AED2}" destId="{3C03DE85-41E7-41B5-9F6D-EDD34BAE1070}" srcOrd="0" destOrd="0" presId="urn:microsoft.com/office/officeart/2005/8/layout/vList4#1"/>
    <dgm:cxn modelId="{4019452F-5086-4AE6-ABF9-718188CD8924}" srcId="{4930323F-A99A-46A9-A918-1FDECF1421A2}" destId="{21B1DFD4-F2D5-49F6-A8AF-3B7C54431941}" srcOrd="2" destOrd="0" parTransId="{00AB96F4-6987-4864-8A57-7C4FCCBC9ACB}" sibTransId="{F037BD32-5F8B-49F4-A7B4-7C6FFD732C77}"/>
    <dgm:cxn modelId="{E5D9C8AC-57E9-4100-AC2F-BFAE9FC78428}" type="presOf" srcId="{588508EC-1115-4BE3-843B-057BA9DAB726}" destId="{80B53BC8-1ACC-496C-B59E-8D1A3303189A}" srcOrd="0" destOrd="1" presId="urn:microsoft.com/office/officeart/2005/8/layout/vList4#1"/>
    <dgm:cxn modelId="{DFA79FE1-ABEA-473F-9C5D-4829E0E46C4E}" srcId="{4930323F-A99A-46A9-A918-1FDECF1421A2}" destId="{355257D3-867B-4022-8AB7-BA549C34AED2}" srcOrd="1" destOrd="0" parTransId="{00265EF2-6CE9-44CC-B42C-9CE2AF7D88C6}" sibTransId="{8DA71DF9-4680-42EF-9FD0-E5A4B9F11634}"/>
    <dgm:cxn modelId="{06AABF46-3223-43EF-BF6A-242F2694263D}" type="presOf" srcId="{B7E9C3D2-AD98-4390-B375-9E3AE4CDFC67}" destId="{A442E0F9-20C8-433F-9796-9B2A1017D7F8}" srcOrd="1" destOrd="2" presId="urn:microsoft.com/office/officeart/2005/8/layout/vList4#1"/>
    <dgm:cxn modelId="{F1490793-F5E4-477B-9497-3C7437C9E7CB}" srcId="{F8B2C371-1FE7-4540-89FF-8FC807DA6FA3}" destId="{588508EC-1115-4BE3-843B-057BA9DAB726}" srcOrd="0" destOrd="0" parTransId="{2F74C760-1185-4B83-9046-7C9D7BAFCD74}" sibTransId="{21E68224-B07B-410C-A5A0-C5D84B623736}"/>
    <dgm:cxn modelId="{CB32DC18-78E9-42DB-BF4C-98E39B53238D}" srcId="{21B1DFD4-F2D5-49F6-A8AF-3B7C54431941}" destId="{99AB85E1-74E6-46B4-8FA5-958EDBAF30F3}" srcOrd="0" destOrd="0" parTransId="{978711C7-D1F5-4CDB-99CD-7EBD560BA0A2}" sibTransId="{830FEAC6-7D58-41EE-A9CA-639561D885D9}"/>
    <dgm:cxn modelId="{595D382F-AA8E-444F-978C-6BCA30D5E4DD}" type="presOf" srcId="{B7E9C3D2-AD98-4390-B375-9E3AE4CDFC67}" destId="{80B53BC8-1ACC-496C-B59E-8D1A3303189A}" srcOrd="0" destOrd="2" presId="urn:microsoft.com/office/officeart/2005/8/layout/vList4#1"/>
    <dgm:cxn modelId="{41A788E3-F550-4874-AE9A-FFF46C80E97D}" type="presOf" srcId="{588508EC-1115-4BE3-843B-057BA9DAB726}" destId="{A442E0F9-20C8-433F-9796-9B2A1017D7F8}" srcOrd="1" destOrd="1" presId="urn:microsoft.com/office/officeart/2005/8/layout/vList4#1"/>
    <dgm:cxn modelId="{0F5CBE7F-E920-4845-90C4-B4B7741A3135}" type="presOf" srcId="{F8B2C371-1FE7-4540-89FF-8FC807DA6FA3}" destId="{80B53BC8-1ACC-496C-B59E-8D1A3303189A}" srcOrd="0" destOrd="0" presId="urn:microsoft.com/office/officeart/2005/8/layout/vList4#1"/>
    <dgm:cxn modelId="{7B9E6605-1D04-4F2A-B4E0-A8BA896D0A4B}" type="presOf" srcId="{F8B2C371-1FE7-4540-89FF-8FC807DA6FA3}" destId="{A442E0F9-20C8-433F-9796-9B2A1017D7F8}" srcOrd="1" destOrd="0" presId="urn:microsoft.com/office/officeart/2005/8/layout/vList4#1"/>
    <dgm:cxn modelId="{2A4CA496-AB5B-43E2-89D8-6C2449C37FEB}" type="presOf" srcId="{4930323F-A99A-46A9-A918-1FDECF1421A2}" destId="{3B68CA29-023F-4E2D-BD8C-2C3BDC596554}" srcOrd="0" destOrd="0" presId="urn:microsoft.com/office/officeart/2005/8/layout/vList4#1"/>
    <dgm:cxn modelId="{DB3EE24B-E9F7-43EF-921B-04E34DD495D3}" srcId="{F8B2C371-1FE7-4540-89FF-8FC807DA6FA3}" destId="{B7E9C3D2-AD98-4390-B375-9E3AE4CDFC67}" srcOrd="1" destOrd="0" parTransId="{2F1728CF-5F45-46B5-9B0E-607591330D47}" sibTransId="{6011C408-193E-490B-AE4B-BC27B62794DD}"/>
    <dgm:cxn modelId="{250159A7-37C3-4AC8-95FA-617808C46456}" type="presOf" srcId="{355257D3-867B-4022-8AB7-BA549C34AED2}" destId="{735E4B9A-29B3-428A-98F8-FB9C64874ACF}" srcOrd="1" destOrd="0" presId="urn:microsoft.com/office/officeart/2005/8/layout/vList4#1"/>
    <dgm:cxn modelId="{3F6A5E3F-0B63-43AA-967E-293C52A57F1B}" type="presOf" srcId="{2E8E1D26-A30B-4F6F-827A-B7E951BA9F0D}" destId="{3C03DE85-41E7-41B5-9F6D-EDD34BAE1070}" srcOrd="0" destOrd="1" presId="urn:microsoft.com/office/officeart/2005/8/layout/vList4#1"/>
    <dgm:cxn modelId="{50E5C72F-72EA-4389-AE12-2E2BF82D4788}" type="presOf" srcId="{21B1DFD4-F2D5-49F6-A8AF-3B7C54431941}" destId="{2ACDBBFA-0941-4825-B1A0-043E4342B762}" srcOrd="0" destOrd="0" presId="urn:microsoft.com/office/officeart/2005/8/layout/vList4#1"/>
    <dgm:cxn modelId="{92F0CC5F-C758-47FC-952F-399C1B28D077}" type="presOf" srcId="{99AB85E1-74E6-46B4-8FA5-958EDBAF30F3}" destId="{2ACDBBFA-0941-4825-B1A0-043E4342B762}" srcOrd="0" destOrd="1" presId="urn:microsoft.com/office/officeart/2005/8/layout/vList4#1"/>
    <dgm:cxn modelId="{AC7AE03F-261C-4E09-B320-74A09514EB99}" type="presOf" srcId="{99AB85E1-74E6-46B4-8FA5-958EDBAF30F3}" destId="{D8AD94AF-6712-4EDD-A06A-DFA3D99624DD}" srcOrd="1" destOrd="1" presId="urn:microsoft.com/office/officeart/2005/8/layout/vList4#1"/>
    <dgm:cxn modelId="{838FA6E4-8F1E-419A-95EE-E063DC68D77B}" srcId="{355257D3-867B-4022-8AB7-BA549C34AED2}" destId="{2E8E1D26-A30B-4F6F-827A-B7E951BA9F0D}" srcOrd="0" destOrd="0" parTransId="{BCB5609F-5C55-4307-A37B-B175BF30A493}" sibTransId="{DC521F53-7413-4EC7-8D4D-10C5EF9D475D}"/>
    <dgm:cxn modelId="{CF19D610-8614-49F0-938D-485177F076E4}" type="presOf" srcId="{2E8E1D26-A30B-4F6F-827A-B7E951BA9F0D}" destId="{735E4B9A-29B3-428A-98F8-FB9C64874ACF}" srcOrd="1" destOrd="1" presId="urn:microsoft.com/office/officeart/2005/8/layout/vList4#1"/>
    <dgm:cxn modelId="{52F34E91-6E8E-43C2-9D55-49E802E49225}" type="presOf" srcId="{21B1DFD4-F2D5-49F6-A8AF-3B7C54431941}" destId="{D8AD94AF-6712-4EDD-A06A-DFA3D99624DD}" srcOrd="1" destOrd="0" presId="urn:microsoft.com/office/officeart/2005/8/layout/vList4#1"/>
    <dgm:cxn modelId="{A5C11CC5-8208-4069-AFF5-FADE6E238831}" type="presParOf" srcId="{3B68CA29-023F-4E2D-BD8C-2C3BDC596554}" destId="{262B283A-B8D7-49B5-B5B7-6A45A06183CC}" srcOrd="0" destOrd="0" presId="urn:microsoft.com/office/officeart/2005/8/layout/vList4#1"/>
    <dgm:cxn modelId="{C2DD5028-E407-4599-A4EA-13A79FE4A5C4}" type="presParOf" srcId="{262B283A-B8D7-49B5-B5B7-6A45A06183CC}" destId="{80B53BC8-1ACC-496C-B59E-8D1A3303189A}" srcOrd="0" destOrd="0" presId="urn:microsoft.com/office/officeart/2005/8/layout/vList4#1"/>
    <dgm:cxn modelId="{E984FEAA-3F4D-4C51-8DFC-B8A9A56037E4}" type="presParOf" srcId="{262B283A-B8D7-49B5-B5B7-6A45A06183CC}" destId="{98C26BFE-D38B-4AF4-A71A-121BD0ED11FA}" srcOrd="1" destOrd="0" presId="urn:microsoft.com/office/officeart/2005/8/layout/vList4#1"/>
    <dgm:cxn modelId="{FDB108B2-9E15-4240-9010-0892978092D6}" type="presParOf" srcId="{262B283A-B8D7-49B5-B5B7-6A45A06183CC}" destId="{A442E0F9-20C8-433F-9796-9B2A1017D7F8}" srcOrd="2" destOrd="0" presId="urn:microsoft.com/office/officeart/2005/8/layout/vList4#1"/>
    <dgm:cxn modelId="{00F7B0C8-E3FD-4BFB-BB01-32ECE64B8E3B}" type="presParOf" srcId="{3B68CA29-023F-4E2D-BD8C-2C3BDC596554}" destId="{B4A450D4-4DB8-4C07-B17A-092593C6A591}" srcOrd="1" destOrd="0" presId="urn:microsoft.com/office/officeart/2005/8/layout/vList4#1"/>
    <dgm:cxn modelId="{31A038ED-EA98-44A8-B909-B82405788351}" type="presParOf" srcId="{3B68CA29-023F-4E2D-BD8C-2C3BDC596554}" destId="{164430C9-779D-4E68-9676-F27BDE443097}" srcOrd="2" destOrd="0" presId="urn:microsoft.com/office/officeart/2005/8/layout/vList4#1"/>
    <dgm:cxn modelId="{AA97C79D-0B37-4EC8-A00B-96EB7DAF003F}" type="presParOf" srcId="{164430C9-779D-4E68-9676-F27BDE443097}" destId="{3C03DE85-41E7-41B5-9F6D-EDD34BAE1070}" srcOrd="0" destOrd="0" presId="urn:microsoft.com/office/officeart/2005/8/layout/vList4#1"/>
    <dgm:cxn modelId="{7F769228-DEBB-41BF-AC3C-F8895FD71F16}" type="presParOf" srcId="{164430C9-779D-4E68-9676-F27BDE443097}" destId="{B24B9520-9B8C-4A88-93C1-89C59E1F09A2}" srcOrd="1" destOrd="0" presId="urn:microsoft.com/office/officeart/2005/8/layout/vList4#1"/>
    <dgm:cxn modelId="{D91C8468-EDA7-44FB-94C9-D2F19634036F}" type="presParOf" srcId="{164430C9-779D-4E68-9676-F27BDE443097}" destId="{735E4B9A-29B3-428A-98F8-FB9C64874ACF}" srcOrd="2" destOrd="0" presId="urn:microsoft.com/office/officeart/2005/8/layout/vList4#1"/>
    <dgm:cxn modelId="{C7A2F33A-086A-4565-B87B-A35A389ABC93}" type="presParOf" srcId="{3B68CA29-023F-4E2D-BD8C-2C3BDC596554}" destId="{9D15E658-378B-4845-AF86-A9F2FC329A6C}" srcOrd="3" destOrd="0" presId="urn:microsoft.com/office/officeart/2005/8/layout/vList4#1"/>
    <dgm:cxn modelId="{0EC6B65F-B9D7-46F0-926C-90C6C3CFEF44}" type="presParOf" srcId="{3B68CA29-023F-4E2D-BD8C-2C3BDC596554}" destId="{10415307-EED3-4660-A216-B733C77019E9}" srcOrd="4" destOrd="0" presId="urn:microsoft.com/office/officeart/2005/8/layout/vList4#1"/>
    <dgm:cxn modelId="{9D0922BF-3266-46E4-8AA0-F90A8F457A60}" type="presParOf" srcId="{10415307-EED3-4660-A216-B733C77019E9}" destId="{2ACDBBFA-0941-4825-B1A0-043E4342B762}" srcOrd="0" destOrd="0" presId="urn:microsoft.com/office/officeart/2005/8/layout/vList4#1"/>
    <dgm:cxn modelId="{454426A5-1289-45E5-A231-738D211D6E1B}" type="presParOf" srcId="{10415307-EED3-4660-A216-B733C77019E9}" destId="{BC4DA9A8-D09E-41C8-8661-6C97E982B16C}" srcOrd="1" destOrd="0" presId="urn:microsoft.com/office/officeart/2005/8/layout/vList4#1"/>
    <dgm:cxn modelId="{D1CBF187-D2DC-47B3-92CA-BA344BFEFE10}" type="presParOf" srcId="{10415307-EED3-4660-A216-B733C77019E9}" destId="{D8AD94AF-6712-4EDD-A06A-DFA3D99624DD}"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751F90-595C-451C-8E45-360ED7A09DA2}"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IN"/>
        </a:p>
      </dgm:t>
    </dgm:pt>
    <dgm:pt modelId="{8CB5C4AA-13E9-45AB-A745-EAE8382D846C}">
      <dgm:prSet phldrT="[Text]"/>
      <dgm:spPr/>
      <dgm:t>
        <a:bodyPr/>
        <a:lstStyle/>
        <a:p>
          <a:r>
            <a:rPr lang="en-US"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COPYRIGHT OFFICE</a:t>
          </a:r>
          <a:endPar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endParaRPr>
        </a:p>
      </dgm:t>
    </dgm:pt>
    <dgm:pt modelId="{B284B8CE-6565-46D3-843F-B0FF7E4DACAA}" type="parTrans" cxnId="{A6B46CF4-C64F-4146-B296-ADA308B5A13B}">
      <dgm:prSet/>
      <dgm:spPr/>
      <dgm:t>
        <a:bodyPr/>
        <a:lstStyle/>
        <a:p>
          <a:endParaRPr lang="en-IN">
            <a:latin typeface="Cambria" panose="02040503050406030204" pitchFamily="18" charset="0"/>
            <a:ea typeface="Cambria" panose="02040503050406030204" pitchFamily="18" charset="0"/>
          </a:endParaRPr>
        </a:p>
      </dgm:t>
    </dgm:pt>
    <dgm:pt modelId="{09BB7A36-843E-43AD-972E-CB387B08DE8A}" type="sibTrans" cxnId="{A6B46CF4-C64F-4146-B296-ADA308B5A13B}">
      <dgm:prSet/>
      <dgm:spPr/>
      <dgm:t>
        <a:bodyPr/>
        <a:lstStyle/>
        <a:p>
          <a:endParaRPr lang="en-IN">
            <a:latin typeface="Cambria" panose="02040503050406030204" pitchFamily="18" charset="0"/>
            <a:ea typeface="Cambria" panose="02040503050406030204" pitchFamily="18" charset="0"/>
          </a:endParaRPr>
        </a:p>
      </dgm:t>
    </dgm:pt>
    <dgm:pt modelId="{2BE5085C-B238-4AC8-A699-5F4F70ECEE5F}">
      <dgm:prSet phldrT="[Text]"/>
      <dgm:spPr/>
      <dgm:t>
        <a:bodyPr/>
        <a:lstStyle/>
        <a:p>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Established under statutory mandate, for the purposes of the Copyright Act.</a:t>
          </a:r>
        </a:p>
      </dgm:t>
    </dgm:pt>
    <dgm:pt modelId="{EF273A07-8979-40DB-A5F9-853EB3B1C74A}" type="parTrans" cxnId="{3092D7DA-E1B1-430D-A459-D2089DAB844C}">
      <dgm:prSet/>
      <dgm:spPr/>
      <dgm:t>
        <a:bodyPr/>
        <a:lstStyle/>
        <a:p>
          <a:endParaRPr lang="en-IN">
            <a:latin typeface="Cambria" panose="02040503050406030204" pitchFamily="18" charset="0"/>
            <a:ea typeface="Cambria" panose="02040503050406030204" pitchFamily="18" charset="0"/>
          </a:endParaRPr>
        </a:p>
      </dgm:t>
    </dgm:pt>
    <dgm:pt modelId="{1DF47213-D56F-4466-8FD9-00FC9B1C4DBE}" type="sibTrans" cxnId="{3092D7DA-E1B1-430D-A459-D2089DAB844C}">
      <dgm:prSet/>
      <dgm:spPr/>
      <dgm:t>
        <a:bodyPr/>
        <a:lstStyle/>
        <a:p>
          <a:endParaRPr lang="en-IN">
            <a:latin typeface="Cambria" panose="02040503050406030204" pitchFamily="18" charset="0"/>
            <a:ea typeface="Cambria" panose="02040503050406030204" pitchFamily="18" charset="0"/>
          </a:endParaRPr>
        </a:p>
      </dgm:t>
    </dgm:pt>
    <dgm:pt modelId="{14858181-5431-4061-928D-1FDC79718454}">
      <dgm:prSet phldrT="[Text]"/>
      <dgm:spPr/>
      <dgm:t>
        <a:bodyPr/>
        <a:lstStyle/>
        <a:p>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Under the immediate control of the Registrar of Copyrights</a:t>
          </a:r>
        </a:p>
      </dgm:t>
    </dgm:pt>
    <dgm:pt modelId="{C7553011-A56F-476F-B98D-0922A2BCA543}" type="parTrans" cxnId="{0EA171E3-6244-4B7C-AD53-55A00A22EE46}">
      <dgm:prSet/>
      <dgm:spPr/>
      <dgm:t>
        <a:bodyPr/>
        <a:lstStyle/>
        <a:p>
          <a:endParaRPr lang="en-IN">
            <a:latin typeface="Cambria" panose="02040503050406030204" pitchFamily="18" charset="0"/>
            <a:ea typeface="Cambria" panose="02040503050406030204" pitchFamily="18" charset="0"/>
          </a:endParaRPr>
        </a:p>
      </dgm:t>
    </dgm:pt>
    <dgm:pt modelId="{78EEBEA3-BEB9-476E-88B3-68757BFDCE74}" type="sibTrans" cxnId="{0EA171E3-6244-4B7C-AD53-55A00A22EE46}">
      <dgm:prSet/>
      <dgm:spPr/>
      <dgm:t>
        <a:bodyPr/>
        <a:lstStyle/>
        <a:p>
          <a:endParaRPr lang="en-IN">
            <a:latin typeface="Cambria" panose="02040503050406030204" pitchFamily="18" charset="0"/>
            <a:ea typeface="Cambria" panose="02040503050406030204" pitchFamily="18" charset="0"/>
          </a:endParaRPr>
        </a:p>
      </dgm:t>
    </dgm:pt>
    <dgm:pt modelId="{93886E7F-39A7-4F8A-AE70-1699975EB43E}">
      <dgm:prSet/>
      <dgm:spPr/>
      <dgm:t>
        <a:bodyPr/>
        <a:lstStyle/>
        <a:p>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Currently located in New Delhi</a:t>
          </a:r>
        </a:p>
      </dgm:t>
    </dgm:pt>
    <dgm:pt modelId="{617111A0-ECD7-4DBA-AE22-F843B3E26C17}" type="parTrans" cxnId="{09D860B7-732C-438F-A62E-5B23864C58CB}">
      <dgm:prSet/>
      <dgm:spPr/>
      <dgm:t>
        <a:bodyPr/>
        <a:lstStyle/>
        <a:p>
          <a:endParaRPr lang="en-IN">
            <a:latin typeface="Cambria" panose="02040503050406030204" pitchFamily="18" charset="0"/>
            <a:ea typeface="Cambria" panose="02040503050406030204" pitchFamily="18" charset="0"/>
          </a:endParaRPr>
        </a:p>
      </dgm:t>
    </dgm:pt>
    <dgm:pt modelId="{C718A01E-46BB-416E-8444-48893856EA8C}" type="sibTrans" cxnId="{09D860B7-732C-438F-A62E-5B23864C58CB}">
      <dgm:prSet/>
      <dgm:spPr/>
      <dgm:t>
        <a:bodyPr/>
        <a:lstStyle/>
        <a:p>
          <a:endParaRPr lang="en-IN">
            <a:latin typeface="Cambria" panose="02040503050406030204" pitchFamily="18" charset="0"/>
            <a:ea typeface="Cambria" panose="02040503050406030204" pitchFamily="18" charset="0"/>
          </a:endParaRPr>
        </a:p>
      </dgm:t>
    </dgm:pt>
    <dgm:pt modelId="{96558AF4-812F-4741-B4D0-38269969284E}" type="pres">
      <dgm:prSet presAssocID="{E3751F90-595C-451C-8E45-360ED7A09DA2}" presName="hierChild1" presStyleCnt="0">
        <dgm:presLayoutVars>
          <dgm:chPref val="1"/>
          <dgm:dir/>
          <dgm:animOne val="branch"/>
          <dgm:animLvl val="lvl"/>
          <dgm:resizeHandles/>
        </dgm:presLayoutVars>
      </dgm:prSet>
      <dgm:spPr/>
      <dgm:t>
        <a:bodyPr/>
        <a:lstStyle/>
        <a:p>
          <a:endParaRPr lang="en-US"/>
        </a:p>
      </dgm:t>
    </dgm:pt>
    <dgm:pt modelId="{2194C379-4625-497E-B308-060871D0F791}" type="pres">
      <dgm:prSet presAssocID="{8CB5C4AA-13E9-45AB-A745-EAE8382D846C}" presName="hierRoot1" presStyleCnt="0"/>
      <dgm:spPr/>
    </dgm:pt>
    <dgm:pt modelId="{1D854BE2-0AEF-4CF5-ABE3-85A4B3C05303}" type="pres">
      <dgm:prSet presAssocID="{8CB5C4AA-13E9-45AB-A745-EAE8382D846C}" presName="composite" presStyleCnt="0"/>
      <dgm:spPr/>
    </dgm:pt>
    <dgm:pt modelId="{D9F8BE31-FE20-47F7-BED5-D0CEE011857C}" type="pres">
      <dgm:prSet presAssocID="{8CB5C4AA-13E9-45AB-A745-EAE8382D846C}" presName="background" presStyleLbl="node0" presStyleIdx="0" presStyleCnt="1"/>
      <dgm:spPr/>
    </dgm:pt>
    <dgm:pt modelId="{4A46BF19-3308-4399-91CC-0985517E84D5}" type="pres">
      <dgm:prSet presAssocID="{8CB5C4AA-13E9-45AB-A745-EAE8382D846C}" presName="text" presStyleLbl="fgAcc0" presStyleIdx="0" presStyleCnt="1" custScaleX="132809" custScaleY="132293">
        <dgm:presLayoutVars>
          <dgm:chPref val="3"/>
        </dgm:presLayoutVars>
      </dgm:prSet>
      <dgm:spPr/>
      <dgm:t>
        <a:bodyPr/>
        <a:lstStyle/>
        <a:p>
          <a:endParaRPr lang="en-US"/>
        </a:p>
      </dgm:t>
    </dgm:pt>
    <dgm:pt modelId="{245F5B55-DDE7-4B72-A930-26EA222879F0}" type="pres">
      <dgm:prSet presAssocID="{8CB5C4AA-13E9-45AB-A745-EAE8382D846C}" presName="hierChild2" presStyleCnt="0"/>
      <dgm:spPr/>
    </dgm:pt>
    <dgm:pt modelId="{BFDD7ED5-60E9-4641-93D2-D203AF367999}" type="pres">
      <dgm:prSet presAssocID="{EF273A07-8979-40DB-A5F9-853EB3B1C74A}" presName="Name10" presStyleLbl="parChTrans1D2" presStyleIdx="0" presStyleCnt="3" custSzX="2860885" custSzY="678117"/>
      <dgm:spPr/>
      <dgm:t>
        <a:bodyPr/>
        <a:lstStyle/>
        <a:p>
          <a:endParaRPr lang="en-US"/>
        </a:p>
      </dgm:t>
    </dgm:pt>
    <dgm:pt modelId="{A880AD8C-69F6-4427-8307-6D978F4CD8CE}" type="pres">
      <dgm:prSet presAssocID="{2BE5085C-B238-4AC8-A699-5F4F70ECEE5F}" presName="hierRoot2" presStyleCnt="0"/>
      <dgm:spPr/>
    </dgm:pt>
    <dgm:pt modelId="{00B7356A-9941-4912-838A-928832250BCC}" type="pres">
      <dgm:prSet presAssocID="{2BE5085C-B238-4AC8-A699-5F4F70ECEE5F}" presName="composite2" presStyleCnt="0"/>
      <dgm:spPr/>
    </dgm:pt>
    <dgm:pt modelId="{5066A7F3-90C7-474A-9F7F-B1233582F79F}" type="pres">
      <dgm:prSet presAssocID="{2BE5085C-B238-4AC8-A699-5F4F70ECEE5F}" presName="background2" presStyleLbl="node2" presStyleIdx="0" presStyleCnt="3"/>
      <dgm:spPr/>
    </dgm:pt>
    <dgm:pt modelId="{D7009F8E-9008-4A32-8A2B-FFB57F442A9E}" type="pres">
      <dgm:prSet presAssocID="{2BE5085C-B238-4AC8-A699-5F4F70ECEE5F}" presName="text2" presStyleLbl="fgAcc2" presStyleIdx="0" presStyleCnt="3" custScaleX="132809" custScaleY="132293">
        <dgm:presLayoutVars>
          <dgm:chPref val="3"/>
        </dgm:presLayoutVars>
      </dgm:prSet>
      <dgm:spPr/>
      <dgm:t>
        <a:bodyPr/>
        <a:lstStyle/>
        <a:p>
          <a:endParaRPr lang="en-US"/>
        </a:p>
      </dgm:t>
    </dgm:pt>
    <dgm:pt modelId="{92470502-5C0D-4036-A7A6-04E96ED62FB6}" type="pres">
      <dgm:prSet presAssocID="{2BE5085C-B238-4AC8-A699-5F4F70ECEE5F}" presName="hierChild3" presStyleCnt="0"/>
      <dgm:spPr/>
    </dgm:pt>
    <dgm:pt modelId="{61422D8D-71A0-42DF-89A8-4625B68B0264}" type="pres">
      <dgm:prSet presAssocID="{C7553011-A56F-476F-B98D-0922A2BCA543}" presName="Name10" presStyleLbl="parChTrans1D2" presStyleIdx="1" presStyleCnt="3" custSzX="121440" custSzY="678117"/>
      <dgm:spPr/>
      <dgm:t>
        <a:bodyPr/>
        <a:lstStyle/>
        <a:p>
          <a:endParaRPr lang="en-US"/>
        </a:p>
      </dgm:t>
    </dgm:pt>
    <dgm:pt modelId="{C6BF744C-5501-4489-91BB-70171AD9D43A}" type="pres">
      <dgm:prSet presAssocID="{14858181-5431-4061-928D-1FDC79718454}" presName="hierRoot2" presStyleCnt="0"/>
      <dgm:spPr/>
    </dgm:pt>
    <dgm:pt modelId="{54AD5BA7-92D8-483A-B554-2B10FD491E80}" type="pres">
      <dgm:prSet presAssocID="{14858181-5431-4061-928D-1FDC79718454}" presName="composite2" presStyleCnt="0"/>
      <dgm:spPr/>
    </dgm:pt>
    <dgm:pt modelId="{FE9B6DA9-B271-4D24-AFA6-69861A7B4013}" type="pres">
      <dgm:prSet presAssocID="{14858181-5431-4061-928D-1FDC79718454}" presName="background2" presStyleLbl="node2" presStyleIdx="1" presStyleCnt="3"/>
      <dgm:spPr/>
    </dgm:pt>
    <dgm:pt modelId="{304A2699-80B3-42FD-B3E0-074F95AE5210}" type="pres">
      <dgm:prSet presAssocID="{14858181-5431-4061-928D-1FDC79718454}" presName="text2" presStyleLbl="fgAcc2" presStyleIdx="1" presStyleCnt="3" custScaleX="132809" custScaleY="132293">
        <dgm:presLayoutVars>
          <dgm:chPref val="3"/>
        </dgm:presLayoutVars>
      </dgm:prSet>
      <dgm:spPr/>
      <dgm:t>
        <a:bodyPr/>
        <a:lstStyle/>
        <a:p>
          <a:endParaRPr lang="en-US"/>
        </a:p>
      </dgm:t>
    </dgm:pt>
    <dgm:pt modelId="{D3AF8800-3342-40FA-B7DD-F4F9B5495A75}" type="pres">
      <dgm:prSet presAssocID="{14858181-5431-4061-928D-1FDC79718454}" presName="hierChild3" presStyleCnt="0"/>
      <dgm:spPr/>
    </dgm:pt>
    <dgm:pt modelId="{3CC9677E-4F1A-48AC-B469-0C1D27E016A6}" type="pres">
      <dgm:prSet presAssocID="{617111A0-ECD7-4DBA-AE22-F843B3E26C17}" presName="Name10" presStyleLbl="parChTrans1D2" presStyleIdx="2" presStyleCnt="3" custSzX="2860885" custSzY="678117"/>
      <dgm:spPr/>
      <dgm:t>
        <a:bodyPr/>
        <a:lstStyle/>
        <a:p>
          <a:endParaRPr lang="en-US"/>
        </a:p>
      </dgm:t>
    </dgm:pt>
    <dgm:pt modelId="{AE4344C5-F5B5-4BE8-9442-F54C2FBD69C4}" type="pres">
      <dgm:prSet presAssocID="{93886E7F-39A7-4F8A-AE70-1699975EB43E}" presName="hierRoot2" presStyleCnt="0"/>
      <dgm:spPr/>
    </dgm:pt>
    <dgm:pt modelId="{8C31AEB3-9A02-408B-9002-E8EE9D40ACA1}" type="pres">
      <dgm:prSet presAssocID="{93886E7F-39A7-4F8A-AE70-1699975EB43E}" presName="composite2" presStyleCnt="0"/>
      <dgm:spPr/>
    </dgm:pt>
    <dgm:pt modelId="{87FF4488-4050-4E27-AC47-2A5ECBEAEEC9}" type="pres">
      <dgm:prSet presAssocID="{93886E7F-39A7-4F8A-AE70-1699975EB43E}" presName="background2" presStyleLbl="node2" presStyleIdx="2" presStyleCnt="3"/>
      <dgm:spPr/>
    </dgm:pt>
    <dgm:pt modelId="{1C91FB5C-9477-43A4-9122-DC37A66D9230}" type="pres">
      <dgm:prSet presAssocID="{93886E7F-39A7-4F8A-AE70-1699975EB43E}" presName="text2" presStyleLbl="fgAcc2" presStyleIdx="2" presStyleCnt="3" custScaleX="132809" custScaleY="132293">
        <dgm:presLayoutVars>
          <dgm:chPref val="3"/>
        </dgm:presLayoutVars>
      </dgm:prSet>
      <dgm:spPr/>
      <dgm:t>
        <a:bodyPr/>
        <a:lstStyle/>
        <a:p>
          <a:endParaRPr lang="en-US"/>
        </a:p>
      </dgm:t>
    </dgm:pt>
    <dgm:pt modelId="{C8270436-844F-4ACB-97F6-03EA1815F65B}" type="pres">
      <dgm:prSet presAssocID="{93886E7F-39A7-4F8A-AE70-1699975EB43E}" presName="hierChild3" presStyleCnt="0"/>
      <dgm:spPr/>
    </dgm:pt>
  </dgm:ptLst>
  <dgm:cxnLst>
    <dgm:cxn modelId="{F8B03C4C-F6F3-4D87-B367-48C67DDB8F83}" type="presOf" srcId="{617111A0-ECD7-4DBA-AE22-F843B3E26C17}" destId="{3CC9677E-4F1A-48AC-B469-0C1D27E016A6}" srcOrd="0" destOrd="0" presId="urn:microsoft.com/office/officeart/2005/8/layout/hierarchy1"/>
    <dgm:cxn modelId="{A6B46CF4-C64F-4146-B296-ADA308B5A13B}" srcId="{E3751F90-595C-451C-8E45-360ED7A09DA2}" destId="{8CB5C4AA-13E9-45AB-A745-EAE8382D846C}" srcOrd="0" destOrd="0" parTransId="{B284B8CE-6565-46D3-843F-B0FF7E4DACAA}" sibTransId="{09BB7A36-843E-43AD-972E-CB387B08DE8A}"/>
    <dgm:cxn modelId="{DB4F92B9-FDA0-4AAF-A032-1626F70AB834}" type="presOf" srcId="{EF273A07-8979-40DB-A5F9-853EB3B1C74A}" destId="{BFDD7ED5-60E9-4641-93D2-D203AF367999}" srcOrd="0" destOrd="0" presId="urn:microsoft.com/office/officeart/2005/8/layout/hierarchy1"/>
    <dgm:cxn modelId="{67FF251B-FFF3-46F4-AE2F-1C93D528BCBA}" type="presOf" srcId="{C7553011-A56F-476F-B98D-0922A2BCA543}" destId="{61422D8D-71A0-42DF-89A8-4625B68B0264}" srcOrd="0" destOrd="0" presId="urn:microsoft.com/office/officeart/2005/8/layout/hierarchy1"/>
    <dgm:cxn modelId="{A5B8422E-9012-404B-BFCD-01A09626447C}" type="presOf" srcId="{2BE5085C-B238-4AC8-A699-5F4F70ECEE5F}" destId="{D7009F8E-9008-4A32-8A2B-FFB57F442A9E}" srcOrd="0" destOrd="0" presId="urn:microsoft.com/office/officeart/2005/8/layout/hierarchy1"/>
    <dgm:cxn modelId="{A46B4BE9-DF93-4248-99EC-25239C161AF2}" type="presOf" srcId="{14858181-5431-4061-928D-1FDC79718454}" destId="{304A2699-80B3-42FD-B3E0-074F95AE5210}" srcOrd="0" destOrd="0" presId="urn:microsoft.com/office/officeart/2005/8/layout/hierarchy1"/>
    <dgm:cxn modelId="{09D860B7-732C-438F-A62E-5B23864C58CB}" srcId="{8CB5C4AA-13E9-45AB-A745-EAE8382D846C}" destId="{93886E7F-39A7-4F8A-AE70-1699975EB43E}" srcOrd="2" destOrd="0" parTransId="{617111A0-ECD7-4DBA-AE22-F843B3E26C17}" sibTransId="{C718A01E-46BB-416E-8444-48893856EA8C}"/>
    <dgm:cxn modelId="{8C79CABA-3F37-4170-82E8-5E6CE71CA8BC}" type="presOf" srcId="{93886E7F-39A7-4F8A-AE70-1699975EB43E}" destId="{1C91FB5C-9477-43A4-9122-DC37A66D9230}" srcOrd="0" destOrd="0" presId="urn:microsoft.com/office/officeart/2005/8/layout/hierarchy1"/>
    <dgm:cxn modelId="{3092D7DA-E1B1-430D-A459-D2089DAB844C}" srcId="{8CB5C4AA-13E9-45AB-A745-EAE8382D846C}" destId="{2BE5085C-B238-4AC8-A699-5F4F70ECEE5F}" srcOrd="0" destOrd="0" parTransId="{EF273A07-8979-40DB-A5F9-853EB3B1C74A}" sibTransId="{1DF47213-D56F-4466-8FD9-00FC9B1C4DBE}"/>
    <dgm:cxn modelId="{0EA171E3-6244-4B7C-AD53-55A00A22EE46}" srcId="{8CB5C4AA-13E9-45AB-A745-EAE8382D846C}" destId="{14858181-5431-4061-928D-1FDC79718454}" srcOrd="1" destOrd="0" parTransId="{C7553011-A56F-476F-B98D-0922A2BCA543}" sibTransId="{78EEBEA3-BEB9-476E-88B3-68757BFDCE74}"/>
    <dgm:cxn modelId="{30EA219A-DA35-406B-854A-308DBC4B22B9}" type="presOf" srcId="{8CB5C4AA-13E9-45AB-A745-EAE8382D846C}" destId="{4A46BF19-3308-4399-91CC-0985517E84D5}" srcOrd="0" destOrd="0" presId="urn:microsoft.com/office/officeart/2005/8/layout/hierarchy1"/>
    <dgm:cxn modelId="{8A7A9EB8-0B10-4FF0-BDC7-54FC4FA2F9D1}" type="presOf" srcId="{E3751F90-595C-451C-8E45-360ED7A09DA2}" destId="{96558AF4-812F-4741-B4D0-38269969284E}" srcOrd="0" destOrd="0" presId="urn:microsoft.com/office/officeart/2005/8/layout/hierarchy1"/>
    <dgm:cxn modelId="{1969F9D0-D3FD-4324-A072-83B484F6E1EF}" type="presParOf" srcId="{96558AF4-812F-4741-B4D0-38269969284E}" destId="{2194C379-4625-497E-B308-060871D0F791}" srcOrd="0" destOrd="0" presId="urn:microsoft.com/office/officeart/2005/8/layout/hierarchy1"/>
    <dgm:cxn modelId="{1317C583-782C-4501-B7A2-B1C0E258C61C}" type="presParOf" srcId="{2194C379-4625-497E-B308-060871D0F791}" destId="{1D854BE2-0AEF-4CF5-ABE3-85A4B3C05303}" srcOrd="0" destOrd="0" presId="urn:microsoft.com/office/officeart/2005/8/layout/hierarchy1"/>
    <dgm:cxn modelId="{E2CEF777-D5FB-468B-9B3E-7496BAE5E81D}" type="presParOf" srcId="{1D854BE2-0AEF-4CF5-ABE3-85A4B3C05303}" destId="{D9F8BE31-FE20-47F7-BED5-D0CEE011857C}" srcOrd="0" destOrd="0" presId="urn:microsoft.com/office/officeart/2005/8/layout/hierarchy1"/>
    <dgm:cxn modelId="{60E44DC4-E39C-4313-8BFF-F085D6A435D0}" type="presParOf" srcId="{1D854BE2-0AEF-4CF5-ABE3-85A4B3C05303}" destId="{4A46BF19-3308-4399-91CC-0985517E84D5}" srcOrd="1" destOrd="0" presId="urn:microsoft.com/office/officeart/2005/8/layout/hierarchy1"/>
    <dgm:cxn modelId="{E718DA52-7C59-4523-871F-553E1A2442BE}" type="presParOf" srcId="{2194C379-4625-497E-B308-060871D0F791}" destId="{245F5B55-DDE7-4B72-A930-26EA222879F0}" srcOrd="1" destOrd="0" presId="urn:microsoft.com/office/officeart/2005/8/layout/hierarchy1"/>
    <dgm:cxn modelId="{D66AD0A4-6AB4-438C-84EF-D0890DF8C043}" type="presParOf" srcId="{245F5B55-DDE7-4B72-A930-26EA222879F0}" destId="{BFDD7ED5-60E9-4641-93D2-D203AF367999}" srcOrd="0" destOrd="0" presId="urn:microsoft.com/office/officeart/2005/8/layout/hierarchy1"/>
    <dgm:cxn modelId="{1AF448AC-2E6B-4DEC-98AA-DB8600C8D883}" type="presParOf" srcId="{245F5B55-DDE7-4B72-A930-26EA222879F0}" destId="{A880AD8C-69F6-4427-8307-6D978F4CD8CE}" srcOrd="1" destOrd="0" presId="urn:microsoft.com/office/officeart/2005/8/layout/hierarchy1"/>
    <dgm:cxn modelId="{C2840FE8-5B4F-4547-BD3D-7B3CEF8DE473}" type="presParOf" srcId="{A880AD8C-69F6-4427-8307-6D978F4CD8CE}" destId="{00B7356A-9941-4912-838A-928832250BCC}" srcOrd="0" destOrd="0" presId="urn:microsoft.com/office/officeart/2005/8/layout/hierarchy1"/>
    <dgm:cxn modelId="{4A323487-2AEF-450A-BF50-4CD81F51A4CE}" type="presParOf" srcId="{00B7356A-9941-4912-838A-928832250BCC}" destId="{5066A7F3-90C7-474A-9F7F-B1233582F79F}" srcOrd="0" destOrd="0" presId="urn:microsoft.com/office/officeart/2005/8/layout/hierarchy1"/>
    <dgm:cxn modelId="{AC16ACF7-E076-491A-A98A-DB0A940A7848}" type="presParOf" srcId="{00B7356A-9941-4912-838A-928832250BCC}" destId="{D7009F8E-9008-4A32-8A2B-FFB57F442A9E}" srcOrd="1" destOrd="0" presId="urn:microsoft.com/office/officeart/2005/8/layout/hierarchy1"/>
    <dgm:cxn modelId="{98060CEF-6B81-4554-877D-7008B3B34754}" type="presParOf" srcId="{A880AD8C-69F6-4427-8307-6D978F4CD8CE}" destId="{92470502-5C0D-4036-A7A6-04E96ED62FB6}" srcOrd="1" destOrd="0" presId="urn:microsoft.com/office/officeart/2005/8/layout/hierarchy1"/>
    <dgm:cxn modelId="{F20564E5-ED19-4540-B623-01FD218E519D}" type="presParOf" srcId="{245F5B55-DDE7-4B72-A930-26EA222879F0}" destId="{61422D8D-71A0-42DF-89A8-4625B68B0264}" srcOrd="2" destOrd="0" presId="urn:microsoft.com/office/officeart/2005/8/layout/hierarchy1"/>
    <dgm:cxn modelId="{9073EB24-0289-46A3-BDB9-60957BEA8663}" type="presParOf" srcId="{245F5B55-DDE7-4B72-A930-26EA222879F0}" destId="{C6BF744C-5501-4489-91BB-70171AD9D43A}" srcOrd="3" destOrd="0" presId="urn:microsoft.com/office/officeart/2005/8/layout/hierarchy1"/>
    <dgm:cxn modelId="{38C0E611-2373-482D-8756-CB44F676AA1C}" type="presParOf" srcId="{C6BF744C-5501-4489-91BB-70171AD9D43A}" destId="{54AD5BA7-92D8-483A-B554-2B10FD491E80}" srcOrd="0" destOrd="0" presId="urn:microsoft.com/office/officeart/2005/8/layout/hierarchy1"/>
    <dgm:cxn modelId="{E29760A6-A242-4669-A102-2B44D947BC3F}" type="presParOf" srcId="{54AD5BA7-92D8-483A-B554-2B10FD491E80}" destId="{FE9B6DA9-B271-4D24-AFA6-69861A7B4013}" srcOrd="0" destOrd="0" presId="urn:microsoft.com/office/officeart/2005/8/layout/hierarchy1"/>
    <dgm:cxn modelId="{1A04FC05-D2EB-489E-8D7F-0D76F2383AB9}" type="presParOf" srcId="{54AD5BA7-92D8-483A-B554-2B10FD491E80}" destId="{304A2699-80B3-42FD-B3E0-074F95AE5210}" srcOrd="1" destOrd="0" presId="urn:microsoft.com/office/officeart/2005/8/layout/hierarchy1"/>
    <dgm:cxn modelId="{2B7E7603-4B40-4B1F-B194-F3E3FDA595F7}" type="presParOf" srcId="{C6BF744C-5501-4489-91BB-70171AD9D43A}" destId="{D3AF8800-3342-40FA-B7DD-F4F9B5495A75}" srcOrd="1" destOrd="0" presId="urn:microsoft.com/office/officeart/2005/8/layout/hierarchy1"/>
    <dgm:cxn modelId="{00B9F028-DC78-48D5-B65A-7B9C56EC7461}" type="presParOf" srcId="{245F5B55-DDE7-4B72-A930-26EA222879F0}" destId="{3CC9677E-4F1A-48AC-B469-0C1D27E016A6}" srcOrd="4" destOrd="0" presId="urn:microsoft.com/office/officeart/2005/8/layout/hierarchy1"/>
    <dgm:cxn modelId="{95B0AA48-F1FE-4B0B-9EF8-FE91CD2D6291}" type="presParOf" srcId="{245F5B55-DDE7-4B72-A930-26EA222879F0}" destId="{AE4344C5-F5B5-4BE8-9442-F54C2FBD69C4}" srcOrd="5" destOrd="0" presId="urn:microsoft.com/office/officeart/2005/8/layout/hierarchy1"/>
    <dgm:cxn modelId="{87374948-FCE1-46D6-BBED-5448F4592B37}" type="presParOf" srcId="{AE4344C5-F5B5-4BE8-9442-F54C2FBD69C4}" destId="{8C31AEB3-9A02-408B-9002-E8EE9D40ACA1}" srcOrd="0" destOrd="0" presId="urn:microsoft.com/office/officeart/2005/8/layout/hierarchy1"/>
    <dgm:cxn modelId="{06446ACE-A0C7-494B-A7D6-EFF5E3CC0D1B}" type="presParOf" srcId="{8C31AEB3-9A02-408B-9002-E8EE9D40ACA1}" destId="{87FF4488-4050-4E27-AC47-2A5ECBEAEEC9}" srcOrd="0" destOrd="0" presId="urn:microsoft.com/office/officeart/2005/8/layout/hierarchy1"/>
    <dgm:cxn modelId="{BDF89D5C-4A5F-4451-B460-D5C67ACEB53C}" type="presParOf" srcId="{8C31AEB3-9A02-408B-9002-E8EE9D40ACA1}" destId="{1C91FB5C-9477-43A4-9122-DC37A66D9230}" srcOrd="1" destOrd="0" presId="urn:microsoft.com/office/officeart/2005/8/layout/hierarchy1"/>
    <dgm:cxn modelId="{0B150554-F7DB-4D72-9D36-1A04F2D02B38}" type="presParOf" srcId="{AE4344C5-F5B5-4BE8-9442-F54C2FBD69C4}" destId="{C8270436-844F-4ACB-97F6-03EA1815F65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AAA2DC-DC15-4E9A-BE0C-EC52138B6EEC}" type="doc">
      <dgm:prSet loTypeId="urn:microsoft.com/office/officeart/2005/8/layout/cycle8" loCatId="cycle" qsTypeId="urn:microsoft.com/office/officeart/2005/8/quickstyle/3d1" qsCatId="3D" csTypeId="urn:microsoft.com/office/officeart/2005/8/colors/colorful4" csCatId="colorful" phldr="1"/>
      <dgm:spPr/>
    </dgm:pt>
    <dgm:pt modelId="{04EEF343-A716-4245-B7B7-6F96CCEDC520}">
      <dgm:prSet phldrT="[Text]" custT="1"/>
      <dgm:spPr/>
      <dgm:t>
        <a:bodyPr/>
        <a:lstStyle/>
        <a:p>
          <a:r>
            <a:rPr lang="en-IN" sz="2000" b="1">
              <a:latin typeface="Garamond" pitchFamily="18" charset="0"/>
            </a:rPr>
            <a:t>Correction of entries in the ROC.</a:t>
          </a:r>
          <a:endParaRPr lang="en-US" sz="2000" dirty="0">
            <a:latin typeface="Garamond" pitchFamily="18" charset="0"/>
          </a:endParaRPr>
        </a:p>
      </dgm:t>
    </dgm:pt>
    <dgm:pt modelId="{095CB4E3-95F7-4A67-82E6-D725FCBD351A}" type="parTrans" cxnId="{69A3B493-7C75-4D4A-8C78-D86E8CD37F0A}">
      <dgm:prSet/>
      <dgm:spPr/>
      <dgm:t>
        <a:bodyPr/>
        <a:lstStyle/>
        <a:p>
          <a:endParaRPr lang="en-US"/>
        </a:p>
      </dgm:t>
    </dgm:pt>
    <dgm:pt modelId="{2EA5DE12-B016-4593-ADFB-99554DA14F71}" type="sibTrans" cxnId="{69A3B493-7C75-4D4A-8C78-D86E8CD37F0A}">
      <dgm:prSet/>
      <dgm:spPr/>
      <dgm:t>
        <a:bodyPr/>
        <a:lstStyle/>
        <a:p>
          <a:endParaRPr lang="en-US"/>
        </a:p>
      </dgm:t>
    </dgm:pt>
    <dgm:pt modelId="{8FE0B989-9B22-4C07-9D68-966E26E92142}">
      <dgm:prSet phldrT="[Text]"/>
      <dgm:spPr/>
      <dgm:t>
        <a:bodyPr/>
        <a:lstStyle/>
        <a:p>
          <a:r>
            <a:rPr lang="en-IN" b="1">
              <a:latin typeface="Garamond" pitchFamily="18" charset="0"/>
            </a:rPr>
            <a:t>Receiving application for registration and Annual Reports of Copyright Societies.  </a:t>
          </a:r>
          <a:endParaRPr lang="en-US" dirty="0">
            <a:latin typeface="Garamond" pitchFamily="18" charset="0"/>
          </a:endParaRPr>
        </a:p>
      </dgm:t>
    </dgm:pt>
    <dgm:pt modelId="{414A603C-A1CA-4C6E-AA61-F285CAE99F4B}" type="parTrans" cxnId="{BB4A7283-1D8A-4CFE-BD54-B44F80FF4DD6}">
      <dgm:prSet/>
      <dgm:spPr/>
      <dgm:t>
        <a:bodyPr/>
        <a:lstStyle/>
        <a:p>
          <a:endParaRPr lang="en-US"/>
        </a:p>
      </dgm:t>
    </dgm:pt>
    <dgm:pt modelId="{CAA8F19E-66FC-4857-A3C4-91387847593D}" type="sibTrans" cxnId="{BB4A7283-1D8A-4CFE-BD54-B44F80FF4DD6}">
      <dgm:prSet/>
      <dgm:spPr/>
      <dgm:t>
        <a:bodyPr/>
        <a:lstStyle/>
        <a:p>
          <a:endParaRPr lang="en-US"/>
        </a:p>
      </dgm:t>
    </dgm:pt>
    <dgm:pt modelId="{FE007DF8-47DA-4248-9B61-FDFB039D14F7}">
      <dgm:prSet phldrT="[Text]" custT="1"/>
      <dgm:spPr/>
      <dgm:t>
        <a:bodyPr/>
        <a:lstStyle/>
        <a:p>
          <a:r>
            <a:rPr lang="en-IN" sz="2000" b="1">
              <a:latin typeface="Garamond" pitchFamily="18" charset="0"/>
            </a:rPr>
            <a:t>Maintenance of the Register of Copyrights (ROC).</a:t>
          </a:r>
          <a:endParaRPr lang="en-US" sz="2000" dirty="0">
            <a:latin typeface="Garamond" pitchFamily="18" charset="0"/>
          </a:endParaRPr>
        </a:p>
      </dgm:t>
    </dgm:pt>
    <dgm:pt modelId="{DF67CDE2-3B5D-43AE-AA3D-6D8515BC893D}" type="parTrans" cxnId="{545619B6-E1E5-4139-B4BD-0E2FC97C3B8F}">
      <dgm:prSet/>
      <dgm:spPr/>
      <dgm:t>
        <a:bodyPr/>
        <a:lstStyle/>
        <a:p>
          <a:endParaRPr lang="en-US"/>
        </a:p>
      </dgm:t>
    </dgm:pt>
    <dgm:pt modelId="{DD2A0388-71F8-462E-A1D0-A30D61678AF3}" type="sibTrans" cxnId="{545619B6-E1E5-4139-B4BD-0E2FC97C3B8F}">
      <dgm:prSet/>
      <dgm:spPr/>
      <dgm:t>
        <a:bodyPr/>
        <a:lstStyle/>
        <a:p>
          <a:endParaRPr lang="en-US"/>
        </a:p>
      </dgm:t>
    </dgm:pt>
    <dgm:pt modelId="{601F3EA1-E948-4DE7-ABFC-2E3AD1039852}" type="pres">
      <dgm:prSet presAssocID="{5FAAA2DC-DC15-4E9A-BE0C-EC52138B6EEC}" presName="compositeShape" presStyleCnt="0">
        <dgm:presLayoutVars>
          <dgm:chMax val="7"/>
          <dgm:dir/>
          <dgm:resizeHandles val="exact"/>
        </dgm:presLayoutVars>
      </dgm:prSet>
      <dgm:spPr/>
    </dgm:pt>
    <dgm:pt modelId="{7092DDDE-ACF2-4A34-B5E2-E5676E3EDFC2}" type="pres">
      <dgm:prSet presAssocID="{5FAAA2DC-DC15-4E9A-BE0C-EC52138B6EEC}" presName="wedge1" presStyleLbl="node1" presStyleIdx="0" presStyleCnt="3"/>
      <dgm:spPr/>
      <dgm:t>
        <a:bodyPr/>
        <a:lstStyle/>
        <a:p>
          <a:endParaRPr lang="en-US"/>
        </a:p>
      </dgm:t>
    </dgm:pt>
    <dgm:pt modelId="{04BF713E-587B-4848-A6D0-53AC29E1B3EB}" type="pres">
      <dgm:prSet presAssocID="{5FAAA2DC-DC15-4E9A-BE0C-EC52138B6EEC}" presName="dummy1a" presStyleCnt="0"/>
      <dgm:spPr/>
    </dgm:pt>
    <dgm:pt modelId="{D1B8CFBB-E466-46D7-9447-6B51188DBA52}" type="pres">
      <dgm:prSet presAssocID="{5FAAA2DC-DC15-4E9A-BE0C-EC52138B6EEC}" presName="dummy1b" presStyleCnt="0"/>
      <dgm:spPr/>
    </dgm:pt>
    <dgm:pt modelId="{DA094FFA-D78D-4A8D-90F3-B918C0CA6B14}" type="pres">
      <dgm:prSet presAssocID="{5FAAA2DC-DC15-4E9A-BE0C-EC52138B6EEC}" presName="wedge1Tx" presStyleLbl="node1" presStyleIdx="0" presStyleCnt="3">
        <dgm:presLayoutVars>
          <dgm:chMax val="0"/>
          <dgm:chPref val="0"/>
          <dgm:bulletEnabled val="1"/>
        </dgm:presLayoutVars>
      </dgm:prSet>
      <dgm:spPr/>
      <dgm:t>
        <a:bodyPr/>
        <a:lstStyle/>
        <a:p>
          <a:endParaRPr lang="en-US"/>
        </a:p>
      </dgm:t>
    </dgm:pt>
    <dgm:pt modelId="{88EAB5F3-32B4-4D3F-A28F-BB9FC571C883}" type="pres">
      <dgm:prSet presAssocID="{5FAAA2DC-DC15-4E9A-BE0C-EC52138B6EEC}" presName="wedge2" presStyleLbl="node1" presStyleIdx="1" presStyleCnt="3"/>
      <dgm:spPr/>
      <dgm:t>
        <a:bodyPr/>
        <a:lstStyle/>
        <a:p>
          <a:endParaRPr lang="en-US"/>
        </a:p>
      </dgm:t>
    </dgm:pt>
    <dgm:pt modelId="{56F0CF4E-DB61-44FB-922D-5834C0F42F5F}" type="pres">
      <dgm:prSet presAssocID="{5FAAA2DC-DC15-4E9A-BE0C-EC52138B6EEC}" presName="dummy2a" presStyleCnt="0"/>
      <dgm:spPr/>
    </dgm:pt>
    <dgm:pt modelId="{269A59FF-06B2-4222-A642-23A1A6F057F8}" type="pres">
      <dgm:prSet presAssocID="{5FAAA2DC-DC15-4E9A-BE0C-EC52138B6EEC}" presName="dummy2b" presStyleCnt="0"/>
      <dgm:spPr/>
    </dgm:pt>
    <dgm:pt modelId="{75AF9D62-505A-4EF6-9363-C187BC9E6AAC}" type="pres">
      <dgm:prSet presAssocID="{5FAAA2DC-DC15-4E9A-BE0C-EC52138B6EEC}" presName="wedge2Tx" presStyleLbl="node1" presStyleIdx="1" presStyleCnt="3">
        <dgm:presLayoutVars>
          <dgm:chMax val="0"/>
          <dgm:chPref val="0"/>
          <dgm:bulletEnabled val="1"/>
        </dgm:presLayoutVars>
      </dgm:prSet>
      <dgm:spPr/>
      <dgm:t>
        <a:bodyPr/>
        <a:lstStyle/>
        <a:p>
          <a:endParaRPr lang="en-US"/>
        </a:p>
      </dgm:t>
    </dgm:pt>
    <dgm:pt modelId="{DDA30ADA-96AA-4F98-83F2-3869DCBB05C1}" type="pres">
      <dgm:prSet presAssocID="{5FAAA2DC-DC15-4E9A-BE0C-EC52138B6EEC}" presName="wedge3" presStyleLbl="node1" presStyleIdx="2" presStyleCnt="3"/>
      <dgm:spPr/>
      <dgm:t>
        <a:bodyPr/>
        <a:lstStyle/>
        <a:p>
          <a:endParaRPr lang="en-US"/>
        </a:p>
      </dgm:t>
    </dgm:pt>
    <dgm:pt modelId="{24A41E09-6DCA-4FF3-A7CE-57BCA55D18B0}" type="pres">
      <dgm:prSet presAssocID="{5FAAA2DC-DC15-4E9A-BE0C-EC52138B6EEC}" presName="dummy3a" presStyleCnt="0"/>
      <dgm:spPr/>
    </dgm:pt>
    <dgm:pt modelId="{C5EF3E46-5033-4B16-9774-CCBB4760A740}" type="pres">
      <dgm:prSet presAssocID="{5FAAA2DC-DC15-4E9A-BE0C-EC52138B6EEC}" presName="dummy3b" presStyleCnt="0"/>
      <dgm:spPr/>
    </dgm:pt>
    <dgm:pt modelId="{526D8CA2-DB33-4D84-8DDE-938E70567986}" type="pres">
      <dgm:prSet presAssocID="{5FAAA2DC-DC15-4E9A-BE0C-EC52138B6EEC}" presName="wedge3Tx" presStyleLbl="node1" presStyleIdx="2" presStyleCnt="3">
        <dgm:presLayoutVars>
          <dgm:chMax val="0"/>
          <dgm:chPref val="0"/>
          <dgm:bulletEnabled val="1"/>
        </dgm:presLayoutVars>
      </dgm:prSet>
      <dgm:spPr/>
      <dgm:t>
        <a:bodyPr/>
        <a:lstStyle/>
        <a:p>
          <a:endParaRPr lang="en-US"/>
        </a:p>
      </dgm:t>
    </dgm:pt>
    <dgm:pt modelId="{1DBCF991-B37E-4BF6-9BA8-240950C1A720}" type="pres">
      <dgm:prSet presAssocID="{2EA5DE12-B016-4593-ADFB-99554DA14F71}" presName="arrowWedge1" presStyleLbl="fgSibTrans2D1" presStyleIdx="0" presStyleCnt="3"/>
      <dgm:spPr/>
    </dgm:pt>
    <dgm:pt modelId="{32AA153B-A28A-4FE6-BE19-E08C4D450F6A}" type="pres">
      <dgm:prSet presAssocID="{CAA8F19E-66FC-4857-A3C4-91387847593D}" presName="arrowWedge2" presStyleLbl="fgSibTrans2D1" presStyleIdx="1" presStyleCnt="3"/>
      <dgm:spPr/>
    </dgm:pt>
    <dgm:pt modelId="{B163BAD0-F49B-4A2B-857E-7B7026471EDE}" type="pres">
      <dgm:prSet presAssocID="{DD2A0388-71F8-462E-A1D0-A30D61678AF3}" presName="arrowWedge3" presStyleLbl="fgSibTrans2D1" presStyleIdx="2" presStyleCnt="3"/>
      <dgm:spPr/>
    </dgm:pt>
  </dgm:ptLst>
  <dgm:cxnLst>
    <dgm:cxn modelId="{AB4548A9-C141-4F36-9FA6-0BC6B482E273}" type="presOf" srcId="{8FE0B989-9B22-4C07-9D68-966E26E92142}" destId="{75AF9D62-505A-4EF6-9363-C187BC9E6AAC}" srcOrd="1" destOrd="0" presId="urn:microsoft.com/office/officeart/2005/8/layout/cycle8"/>
    <dgm:cxn modelId="{7C14B652-9914-4204-AA99-B21538BF705E}" type="presOf" srcId="{04EEF343-A716-4245-B7B7-6F96CCEDC520}" destId="{DA094FFA-D78D-4A8D-90F3-B918C0CA6B14}" srcOrd="1" destOrd="0" presId="urn:microsoft.com/office/officeart/2005/8/layout/cycle8"/>
    <dgm:cxn modelId="{FBE6EB1C-2A45-4EF6-B89A-143C96C421EA}" type="presOf" srcId="{FE007DF8-47DA-4248-9B61-FDFB039D14F7}" destId="{526D8CA2-DB33-4D84-8DDE-938E70567986}" srcOrd="1" destOrd="0" presId="urn:microsoft.com/office/officeart/2005/8/layout/cycle8"/>
    <dgm:cxn modelId="{545619B6-E1E5-4139-B4BD-0E2FC97C3B8F}" srcId="{5FAAA2DC-DC15-4E9A-BE0C-EC52138B6EEC}" destId="{FE007DF8-47DA-4248-9B61-FDFB039D14F7}" srcOrd="2" destOrd="0" parTransId="{DF67CDE2-3B5D-43AE-AA3D-6D8515BC893D}" sibTransId="{DD2A0388-71F8-462E-A1D0-A30D61678AF3}"/>
    <dgm:cxn modelId="{69A3B493-7C75-4D4A-8C78-D86E8CD37F0A}" srcId="{5FAAA2DC-DC15-4E9A-BE0C-EC52138B6EEC}" destId="{04EEF343-A716-4245-B7B7-6F96CCEDC520}" srcOrd="0" destOrd="0" parTransId="{095CB4E3-95F7-4A67-82E6-D725FCBD351A}" sibTransId="{2EA5DE12-B016-4593-ADFB-99554DA14F71}"/>
    <dgm:cxn modelId="{DE546500-9987-4C3D-848A-E1FDE0FB3761}" type="presOf" srcId="{5FAAA2DC-DC15-4E9A-BE0C-EC52138B6EEC}" destId="{601F3EA1-E948-4DE7-ABFC-2E3AD1039852}" srcOrd="0" destOrd="0" presId="urn:microsoft.com/office/officeart/2005/8/layout/cycle8"/>
    <dgm:cxn modelId="{BE0A545D-EF01-4871-A87E-B6FE18E85655}" type="presOf" srcId="{8FE0B989-9B22-4C07-9D68-966E26E92142}" destId="{88EAB5F3-32B4-4D3F-A28F-BB9FC571C883}" srcOrd="0" destOrd="0" presId="urn:microsoft.com/office/officeart/2005/8/layout/cycle8"/>
    <dgm:cxn modelId="{BB4A7283-1D8A-4CFE-BD54-B44F80FF4DD6}" srcId="{5FAAA2DC-DC15-4E9A-BE0C-EC52138B6EEC}" destId="{8FE0B989-9B22-4C07-9D68-966E26E92142}" srcOrd="1" destOrd="0" parTransId="{414A603C-A1CA-4C6E-AA61-F285CAE99F4B}" sibTransId="{CAA8F19E-66FC-4857-A3C4-91387847593D}"/>
    <dgm:cxn modelId="{8B2747BD-F5A9-413F-BA66-524DDBE78E70}" type="presOf" srcId="{04EEF343-A716-4245-B7B7-6F96CCEDC520}" destId="{7092DDDE-ACF2-4A34-B5E2-E5676E3EDFC2}" srcOrd="0" destOrd="0" presId="urn:microsoft.com/office/officeart/2005/8/layout/cycle8"/>
    <dgm:cxn modelId="{E0D83656-DDC8-480A-B50C-22509B523927}" type="presOf" srcId="{FE007DF8-47DA-4248-9B61-FDFB039D14F7}" destId="{DDA30ADA-96AA-4F98-83F2-3869DCBB05C1}" srcOrd="0" destOrd="0" presId="urn:microsoft.com/office/officeart/2005/8/layout/cycle8"/>
    <dgm:cxn modelId="{E559075D-2A1C-4A16-A59B-100A35C7C9A8}" type="presParOf" srcId="{601F3EA1-E948-4DE7-ABFC-2E3AD1039852}" destId="{7092DDDE-ACF2-4A34-B5E2-E5676E3EDFC2}" srcOrd="0" destOrd="0" presId="urn:microsoft.com/office/officeart/2005/8/layout/cycle8"/>
    <dgm:cxn modelId="{545A2692-79AC-4825-B558-02EBFC8A31C7}" type="presParOf" srcId="{601F3EA1-E948-4DE7-ABFC-2E3AD1039852}" destId="{04BF713E-587B-4848-A6D0-53AC29E1B3EB}" srcOrd="1" destOrd="0" presId="urn:microsoft.com/office/officeart/2005/8/layout/cycle8"/>
    <dgm:cxn modelId="{D558F569-40EE-49DF-ADB8-D1E2B96F9606}" type="presParOf" srcId="{601F3EA1-E948-4DE7-ABFC-2E3AD1039852}" destId="{D1B8CFBB-E466-46D7-9447-6B51188DBA52}" srcOrd="2" destOrd="0" presId="urn:microsoft.com/office/officeart/2005/8/layout/cycle8"/>
    <dgm:cxn modelId="{953C0CEB-947C-42D4-9679-A6015A95F887}" type="presParOf" srcId="{601F3EA1-E948-4DE7-ABFC-2E3AD1039852}" destId="{DA094FFA-D78D-4A8D-90F3-B918C0CA6B14}" srcOrd="3" destOrd="0" presId="urn:microsoft.com/office/officeart/2005/8/layout/cycle8"/>
    <dgm:cxn modelId="{B042A94D-BABC-4CC6-8DF8-EE9D3E0D8EE1}" type="presParOf" srcId="{601F3EA1-E948-4DE7-ABFC-2E3AD1039852}" destId="{88EAB5F3-32B4-4D3F-A28F-BB9FC571C883}" srcOrd="4" destOrd="0" presId="urn:microsoft.com/office/officeart/2005/8/layout/cycle8"/>
    <dgm:cxn modelId="{0530DB11-F06D-444C-B5A3-E28C6E66ADD9}" type="presParOf" srcId="{601F3EA1-E948-4DE7-ABFC-2E3AD1039852}" destId="{56F0CF4E-DB61-44FB-922D-5834C0F42F5F}" srcOrd="5" destOrd="0" presId="urn:microsoft.com/office/officeart/2005/8/layout/cycle8"/>
    <dgm:cxn modelId="{DD453D78-BCD7-40CF-8D06-9754FC76E97A}" type="presParOf" srcId="{601F3EA1-E948-4DE7-ABFC-2E3AD1039852}" destId="{269A59FF-06B2-4222-A642-23A1A6F057F8}" srcOrd="6" destOrd="0" presId="urn:microsoft.com/office/officeart/2005/8/layout/cycle8"/>
    <dgm:cxn modelId="{6C7402D4-56DB-4CD5-885D-5ED162268556}" type="presParOf" srcId="{601F3EA1-E948-4DE7-ABFC-2E3AD1039852}" destId="{75AF9D62-505A-4EF6-9363-C187BC9E6AAC}" srcOrd="7" destOrd="0" presId="urn:microsoft.com/office/officeart/2005/8/layout/cycle8"/>
    <dgm:cxn modelId="{CDF1E83B-4AB4-4EDB-B06F-A8B6C423B784}" type="presParOf" srcId="{601F3EA1-E948-4DE7-ABFC-2E3AD1039852}" destId="{DDA30ADA-96AA-4F98-83F2-3869DCBB05C1}" srcOrd="8" destOrd="0" presId="urn:microsoft.com/office/officeart/2005/8/layout/cycle8"/>
    <dgm:cxn modelId="{E9C10BED-5E55-4BE9-8E05-5B1991771E0E}" type="presParOf" srcId="{601F3EA1-E948-4DE7-ABFC-2E3AD1039852}" destId="{24A41E09-6DCA-4FF3-A7CE-57BCA55D18B0}" srcOrd="9" destOrd="0" presId="urn:microsoft.com/office/officeart/2005/8/layout/cycle8"/>
    <dgm:cxn modelId="{BA298729-6758-4188-AD24-6B54F42B7DE8}" type="presParOf" srcId="{601F3EA1-E948-4DE7-ABFC-2E3AD1039852}" destId="{C5EF3E46-5033-4B16-9774-CCBB4760A740}" srcOrd="10" destOrd="0" presId="urn:microsoft.com/office/officeart/2005/8/layout/cycle8"/>
    <dgm:cxn modelId="{5EBAAC6F-EC8D-45E9-99FB-DD4D725F216B}" type="presParOf" srcId="{601F3EA1-E948-4DE7-ABFC-2E3AD1039852}" destId="{526D8CA2-DB33-4D84-8DDE-938E70567986}" srcOrd="11" destOrd="0" presId="urn:microsoft.com/office/officeart/2005/8/layout/cycle8"/>
    <dgm:cxn modelId="{A81E5969-E790-49E4-B563-9CCECF40F887}" type="presParOf" srcId="{601F3EA1-E948-4DE7-ABFC-2E3AD1039852}" destId="{1DBCF991-B37E-4BF6-9BA8-240950C1A720}" srcOrd="12" destOrd="0" presId="urn:microsoft.com/office/officeart/2005/8/layout/cycle8"/>
    <dgm:cxn modelId="{0ECBE82A-8A8E-4530-A7B6-F6254DB8DB7F}" type="presParOf" srcId="{601F3EA1-E948-4DE7-ABFC-2E3AD1039852}" destId="{32AA153B-A28A-4FE6-BE19-E08C4D450F6A}" srcOrd="13" destOrd="0" presId="urn:microsoft.com/office/officeart/2005/8/layout/cycle8"/>
    <dgm:cxn modelId="{B69A901B-E1CA-4F95-8208-950C5D0ACFD4}" type="presParOf" srcId="{601F3EA1-E948-4DE7-ABFC-2E3AD1039852}" destId="{B163BAD0-F49B-4A2B-857E-7B7026471ED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160AFD-D791-49AF-962D-38C2587C244C}" type="doc">
      <dgm:prSet loTypeId="urn:microsoft.com/office/officeart/2005/8/layout/radial3" loCatId="cycle" qsTypeId="urn:microsoft.com/office/officeart/2005/8/quickstyle/simple1" qsCatId="simple" csTypeId="urn:microsoft.com/office/officeart/2005/8/colors/colorful4" csCatId="colorful" phldr="1"/>
      <dgm:spPr/>
      <dgm:t>
        <a:bodyPr/>
        <a:lstStyle/>
        <a:p>
          <a:endParaRPr lang="en-IN"/>
        </a:p>
      </dgm:t>
    </dgm:pt>
    <dgm:pt modelId="{687BEDB1-0ED3-4CB4-BA2A-CF701BAD6E5F}">
      <dgm:prSet phldrT="[Text]"/>
      <dgm:spPr/>
      <dgm:t>
        <a:bodyPr/>
        <a:lstStyle/>
        <a:p>
          <a:r>
            <a:rPr lang="en-IN" b="1" dirty="0">
              <a:solidFill>
                <a:srgbClr val="002060"/>
              </a:solidFill>
              <a:effectLst/>
              <a:latin typeface="Cambria" panose="02040503050406030204" pitchFamily="18" charset="0"/>
              <a:ea typeface="Cambria" panose="02040503050406030204" pitchFamily="18" charset="0"/>
            </a:rPr>
            <a:t>What does a library do?</a:t>
          </a:r>
        </a:p>
      </dgm:t>
    </dgm:pt>
    <dgm:pt modelId="{9E3C583B-BE0A-4DCD-81EB-169751C19D7D}" type="parTrans" cxnId="{C6FA8399-D1B4-42C9-9CAF-97535807B09A}">
      <dgm:prSet/>
      <dgm:spPr/>
      <dgm:t>
        <a:bodyPr/>
        <a:lstStyle/>
        <a:p>
          <a:endParaRPr lang="en-IN"/>
        </a:p>
      </dgm:t>
    </dgm:pt>
    <dgm:pt modelId="{20CF2590-E8E6-4884-8F87-D0E11781D49F}" type="sibTrans" cxnId="{C6FA8399-D1B4-42C9-9CAF-97535807B09A}">
      <dgm:prSet/>
      <dgm:spPr/>
      <dgm:t>
        <a:bodyPr/>
        <a:lstStyle/>
        <a:p>
          <a:endParaRPr lang="en-IN"/>
        </a:p>
      </dgm:t>
    </dgm:pt>
    <dgm:pt modelId="{95BE7824-C215-4260-A9F7-26300C7A9B57}">
      <dgm:prSet phldrT="[Text]" custT="1"/>
      <dgm:spPr/>
      <dgm:t>
        <a:bodyPr/>
        <a:lstStyle/>
        <a:p>
          <a:r>
            <a:rPr lang="en-US" sz="1800" b="1" dirty="0">
              <a:solidFill>
                <a:srgbClr val="7030A0"/>
              </a:solidFill>
              <a:latin typeface="Cambria" pitchFamily="18" charset="0"/>
            </a:rPr>
            <a:t>Lending of Physical and Digital Works</a:t>
          </a:r>
          <a:endParaRPr lang="en-IN" sz="1800" b="1" dirty="0">
            <a:solidFill>
              <a:srgbClr val="7030A0"/>
            </a:solidFill>
          </a:endParaRPr>
        </a:p>
      </dgm:t>
    </dgm:pt>
    <dgm:pt modelId="{0F7EF9C4-B727-4C5F-9520-B191C54B37E1}" type="parTrans" cxnId="{8F2F8747-7EAF-48B8-A453-9AC2E68BE8D8}">
      <dgm:prSet/>
      <dgm:spPr/>
      <dgm:t>
        <a:bodyPr/>
        <a:lstStyle/>
        <a:p>
          <a:endParaRPr lang="en-IN"/>
        </a:p>
      </dgm:t>
    </dgm:pt>
    <dgm:pt modelId="{4DB7CF5C-8403-4661-B996-D837EE3DD055}" type="sibTrans" cxnId="{8F2F8747-7EAF-48B8-A453-9AC2E68BE8D8}">
      <dgm:prSet/>
      <dgm:spPr/>
      <dgm:t>
        <a:bodyPr/>
        <a:lstStyle/>
        <a:p>
          <a:endParaRPr lang="en-IN"/>
        </a:p>
      </dgm:t>
    </dgm:pt>
    <dgm:pt modelId="{C0DC2BBF-F186-494C-9B33-F1E10D11379D}">
      <dgm:prSet custT="1"/>
      <dgm:spPr/>
      <dgm:t>
        <a:bodyPr/>
        <a:lstStyle/>
        <a:p>
          <a:r>
            <a:rPr lang="en-US" sz="2000" b="1" dirty="0">
              <a:solidFill>
                <a:srgbClr val="7030A0"/>
              </a:solidFill>
              <a:latin typeface="Cambria" pitchFamily="18" charset="0"/>
            </a:rPr>
            <a:t>Preservation of Works</a:t>
          </a:r>
          <a:endParaRPr lang="en-IN" sz="2000" b="1" dirty="0">
            <a:solidFill>
              <a:srgbClr val="7030A0"/>
            </a:solidFill>
          </a:endParaRPr>
        </a:p>
      </dgm:t>
    </dgm:pt>
    <dgm:pt modelId="{135A501B-3C6F-4984-B26A-A2106EE27B1E}" type="parTrans" cxnId="{7AB74C70-82D3-4C3E-A119-36807F2ACA80}">
      <dgm:prSet/>
      <dgm:spPr/>
      <dgm:t>
        <a:bodyPr/>
        <a:lstStyle/>
        <a:p>
          <a:endParaRPr lang="en-IN"/>
        </a:p>
      </dgm:t>
    </dgm:pt>
    <dgm:pt modelId="{71C9B614-8B80-442A-B0D9-D6F5B9B6F5A3}" type="sibTrans" cxnId="{7AB74C70-82D3-4C3E-A119-36807F2ACA80}">
      <dgm:prSet/>
      <dgm:spPr/>
      <dgm:t>
        <a:bodyPr/>
        <a:lstStyle/>
        <a:p>
          <a:endParaRPr lang="en-IN"/>
        </a:p>
      </dgm:t>
    </dgm:pt>
    <dgm:pt modelId="{E9D53629-7855-4DEB-A148-A663542B46D0}">
      <dgm:prSet custT="1"/>
      <dgm:spPr/>
      <dgm:t>
        <a:bodyPr/>
        <a:lstStyle/>
        <a:p>
          <a:r>
            <a:rPr lang="en-US" sz="2000" b="1" dirty="0">
              <a:solidFill>
                <a:srgbClr val="7030A0"/>
              </a:solidFill>
              <a:latin typeface="Cambria" pitchFamily="18" charset="0"/>
            </a:rPr>
            <a:t>Replacement of Works</a:t>
          </a:r>
          <a:endParaRPr lang="en-IN" sz="2000" b="1" dirty="0">
            <a:solidFill>
              <a:srgbClr val="7030A0"/>
            </a:solidFill>
          </a:endParaRPr>
        </a:p>
      </dgm:t>
    </dgm:pt>
    <dgm:pt modelId="{8C1ACCA6-22F3-447E-8E5C-1CB2ADF92A1E}" type="parTrans" cxnId="{668B6A05-5246-430B-8AB5-DCB1E672A7EA}">
      <dgm:prSet/>
      <dgm:spPr/>
      <dgm:t>
        <a:bodyPr/>
        <a:lstStyle/>
        <a:p>
          <a:endParaRPr lang="en-IN"/>
        </a:p>
      </dgm:t>
    </dgm:pt>
    <dgm:pt modelId="{9CDDC06E-9EA6-423C-BFE7-C045245D6678}" type="sibTrans" cxnId="{668B6A05-5246-430B-8AB5-DCB1E672A7EA}">
      <dgm:prSet/>
      <dgm:spPr/>
      <dgm:t>
        <a:bodyPr/>
        <a:lstStyle/>
        <a:p>
          <a:endParaRPr lang="en-IN"/>
        </a:p>
      </dgm:t>
    </dgm:pt>
    <dgm:pt modelId="{EC8AF75D-B852-443E-AEDF-52F7D42040C6}">
      <dgm:prSet custT="1"/>
      <dgm:spPr/>
      <dgm:t>
        <a:bodyPr/>
        <a:lstStyle/>
        <a:p>
          <a:r>
            <a:rPr lang="en-US" sz="2000" b="1" dirty="0">
              <a:solidFill>
                <a:srgbClr val="7030A0"/>
              </a:solidFill>
              <a:latin typeface="Cambria" pitchFamily="18" charset="0"/>
            </a:rPr>
            <a:t>Making available on Terminals</a:t>
          </a:r>
          <a:endParaRPr lang="en-IN" sz="2000" b="1" dirty="0">
            <a:solidFill>
              <a:srgbClr val="7030A0"/>
            </a:solidFill>
          </a:endParaRPr>
        </a:p>
      </dgm:t>
    </dgm:pt>
    <dgm:pt modelId="{897264B1-6A0A-418F-96FF-122669E98BB7}" type="parTrans" cxnId="{125C8FDF-470B-4E02-944F-83C8220AA30D}">
      <dgm:prSet/>
      <dgm:spPr/>
      <dgm:t>
        <a:bodyPr/>
        <a:lstStyle/>
        <a:p>
          <a:endParaRPr lang="en-IN"/>
        </a:p>
      </dgm:t>
    </dgm:pt>
    <dgm:pt modelId="{C90A5AFC-F264-410C-94B5-4A6E1CDB7DEC}" type="sibTrans" cxnId="{125C8FDF-470B-4E02-944F-83C8220AA30D}">
      <dgm:prSet/>
      <dgm:spPr/>
      <dgm:t>
        <a:bodyPr/>
        <a:lstStyle/>
        <a:p>
          <a:endParaRPr lang="en-IN"/>
        </a:p>
      </dgm:t>
    </dgm:pt>
    <dgm:pt modelId="{4EA43162-B41E-4362-B989-37B3F41F8788}">
      <dgm:prSet custT="1"/>
      <dgm:spPr/>
      <dgm:t>
        <a:bodyPr/>
        <a:lstStyle/>
        <a:p>
          <a:r>
            <a:rPr lang="en-US" sz="2000" b="1" dirty="0">
              <a:solidFill>
                <a:srgbClr val="7030A0"/>
              </a:solidFill>
              <a:latin typeface="Cambria" pitchFamily="18" charset="0"/>
            </a:rPr>
            <a:t>Copies for Study &amp; Research</a:t>
          </a:r>
          <a:endParaRPr lang="en-IN" sz="2000" b="1" dirty="0">
            <a:solidFill>
              <a:srgbClr val="7030A0"/>
            </a:solidFill>
          </a:endParaRPr>
        </a:p>
      </dgm:t>
    </dgm:pt>
    <dgm:pt modelId="{9C5AFE48-51C7-4767-950D-B6605185562E}" type="parTrans" cxnId="{E5705F93-3550-4C71-A388-2490B341BE8F}">
      <dgm:prSet/>
      <dgm:spPr/>
      <dgm:t>
        <a:bodyPr/>
        <a:lstStyle/>
        <a:p>
          <a:endParaRPr lang="en-IN"/>
        </a:p>
      </dgm:t>
    </dgm:pt>
    <dgm:pt modelId="{D053AC16-52CA-468D-966A-CE4F09CDA730}" type="sibTrans" cxnId="{E5705F93-3550-4C71-A388-2490B341BE8F}">
      <dgm:prSet/>
      <dgm:spPr/>
      <dgm:t>
        <a:bodyPr/>
        <a:lstStyle/>
        <a:p>
          <a:endParaRPr lang="en-IN"/>
        </a:p>
      </dgm:t>
    </dgm:pt>
    <dgm:pt modelId="{F4C33D9E-EBFC-4909-AC0B-3E74DD605005}" type="pres">
      <dgm:prSet presAssocID="{ED160AFD-D791-49AF-962D-38C2587C244C}" presName="composite" presStyleCnt="0">
        <dgm:presLayoutVars>
          <dgm:chMax val="1"/>
          <dgm:dir/>
          <dgm:resizeHandles val="exact"/>
        </dgm:presLayoutVars>
      </dgm:prSet>
      <dgm:spPr/>
      <dgm:t>
        <a:bodyPr/>
        <a:lstStyle/>
        <a:p>
          <a:endParaRPr lang="en-US"/>
        </a:p>
      </dgm:t>
    </dgm:pt>
    <dgm:pt modelId="{0F85BDB2-B7F4-4968-B0A3-DB18C36821B0}" type="pres">
      <dgm:prSet presAssocID="{ED160AFD-D791-49AF-962D-38C2587C244C}" presName="radial" presStyleCnt="0">
        <dgm:presLayoutVars>
          <dgm:animLvl val="ctr"/>
        </dgm:presLayoutVars>
      </dgm:prSet>
      <dgm:spPr/>
    </dgm:pt>
    <dgm:pt modelId="{0635BC53-D982-434C-81C9-99EBC21556E7}" type="pres">
      <dgm:prSet presAssocID="{687BEDB1-0ED3-4CB4-BA2A-CF701BAD6E5F}" presName="centerShape" presStyleLbl="vennNode1" presStyleIdx="0" presStyleCnt="6"/>
      <dgm:spPr/>
      <dgm:t>
        <a:bodyPr/>
        <a:lstStyle/>
        <a:p>
          <a:endParaRPr lang="en-US"/>
        </a:p>
      </dgm:t>
    </dgm:pt>
    <dgm:pt modelId="{86010A3D-A223-4F11-911B-35219966097D}" type="pres">
      <dgm:prSet presAssocID="{95BE7824-C215-4260-A9F7-26300C7A9B57}" presName="node" presStyleLbl="vennNode1" presStyleIdx="1" presStyleCnt="6" custScaleX="134315" custScaleY="111855" custRadScaleRad="100846" custRadScaleInc="-852">
        <dgm:presLayoutVars>
          <dgm:bulletEnabled val="1"/>
        </dgm:presLayoutVars>
      </dgm:prSet>
      <dgm:spPr/>
      <dgm:t>
        <a:bodyPr/>
        <a:lstStyle/>
        <a:p>
          <a:endParaRPr lang="en-US"/>
        </a:p>
      </dgm:t>
    </dgm:pt>
    <dgm:pt modelId="{D6EE67E4-6AF3-46FF-B12C-B94FD714EA0C}" type="pres">
      <dgm:prSet presAssocID="{C0DC2BBF-F186-494C-9B33-F1E10D11379D}" presName="node" presStyleLbl="vennNode1" presStyleIdx="2" presStyleCnt="6" custScaleX="148338" custScaleY="120394" custRadScaleRad="112125" custRadScaleInc="-769">
        <dgm:presLayoutVars>
          <dgm:bulletEnabled val="1"/>
        </dgm:presLayoutVars>
      </dgm:prSet>
      <dgm:spPr/>
      <dgm:t>
        <a:bodyPr/>
        <a:lstStyle/>
        <a:p>
          <a:endParaRPr lang="en-US"/>
        </a:p>
      </dgm:t>
    </dgm:pt>
    <dgm:pt modelId="{68D52A1D-45A9-480D-AEB5-E8259F4598E6}" type="pres">
      <dgm:prSet presAssocID="{E9D53629-7855-4DEB-A148-A663542B46D0}" presName="node" presStyleLbl="vennNode1" presStyleIdx="3" presStyleCnt="6" custScaleX="155732" custScaleY="134140" custRadScaleRad="115606" custRadScaleInc="-10784">
        <dgm:presLayoutVars>
          <dgm:bulletEnabled val="1"/>
        </dgm:presLayoutVars>
      </dgm:prSet>
      <dgm:spPr/>
      <dgm:t>
        <a:bodyPr/>
        <a:lstStyle/>
        <a:p>
          <a:endParaRPr lang="en-US"/>
        </a:p>
      </dgm:t>
    </dgm:pt>
    <dgm:pt modelId="{98267A50-ABED-493E-B2D4-88391C79666B}" type="pres">
      <dgm:prSet presAssocID="{4EA43162-B41E-4362-B989-37B3F41F8788}" presName="node" presStyleLbl="vennNode1" presStyleIdx="4" presStyleCnt="6" custScaleX="125263" custScaleY="122343" custRadScaleRad="114580" custRadScaleInc="12319">
        <dgm:presLayoutVars>
          <dgm:bulletEnabled val="1"/>
        </dgm:presLayoutVars>
      </dgm:prSet>
      <dgm:spPr/>
      <dgm:t>
        <a:bodyPr/>
        <a:lstStyle/>
        <a:p>
          <a:endParaRPr lang="en-US"/>
        </a:p>
      </dgm:t>
    </dgm:pt>
    <dgm:pt modelId="{7F39C9EF-9A0E-418E-8FB2-2129392470CF}" type="pres">
      <dgm:prSet presAssocID="{EC8AF75D-B852-443E-AEDF-52F7D42040C6}" presName="node" presStyleLbl="vennNode1" presStyleIdx="5" presStyleCnt="6" custScaleX="123599" custScaleY="123822" custRadScaleRad="119311" custRadScaleInc="-1753">
        <dgm:presLayoutVars>
          <dgm:bulletEnabled val="1"/>
        </dgm:presLayoutVars>
      </dgm:prSet>
      <dgm:spPr/>
      <dgm:t>
        <a:bodyPr/>
        <a:lstStyle/>
        <a:p>
          <a:endParaRPr lang="en-US"/>
        </a:p>
      </dgm:t>
    </dgm:pt>
  </dgm:ptLst>
  <dgm:cxnLst>
    <dgm:cxn modelId="{7423EDC4-8A2A-4E4D-9E36-8A3F37075417}" type="presOf" srcId="{E9D53629-7855-4DEB-A148-A663542B46D0}" destId="{68D52A1D-45A9-480D-AEB5-E8259F4598E6}" srcOrd="0" destOrd="0" presId="urn:microsoft.com/office/officeart/2005/8/layout/radial3"/>
    <dgm:cxn modelId="{668B6A05-5246-430B-8AB5-DCB1E672A7EA}" srcId="{687BEDB1-0ED3-4CB4-BA2A-CF701BAD6E5F}" destId="{E9D53629-7855-4DEB-A148-A663542B46D0}" srcOrd="2" destOrd="0" parTransId="{8C1ACCA6-22F3-447E-8E5C-1CB2ADF92A1E}" sibTransId="{9CDDC06E-9EA6-423C-BFE7-C045245D6678}"/>
    <dgm:cxn modelId="{D7EE8FB6-992D-4237-8245-AFFFF631BEC2}" type="presOf" srcId="{4EA43162-B41E-4362-B989-37B3F41F8788}" destId="{98267A50-ABED-493E-B2D4-88391C79666B}" srcOrd="0" destOrd="0" presId="urn:microsoft.com/office/officeart/2005/8/layout/radial3"/>
    <dgm:cxn modelId="{E5705F93-3550-4C71-A388-2490B341BE8F}" srcId="{687BEDB1-0ED3-4CB4-BA2A-CF701BAD6E5F}" destId="{4EA43162-B41E-4362-B989-37B3F41F8788}" srcOrd="3" destOrd="0" parTransId="{9C5AFE48-51C7-4767-950D-B6605185562E}" sibTransId="{D053AC16-52CA-468D-966A-CE4F09CDA730}"/>
    <dgm:cxn modelId="{8F2F8747-7EAF-48B8-A453-9AC2E68BE8D8}" srcId="{687BEDB1-0ED3-4CB4-BA2A-CF701BAD6E5F}" destId="{95BE7824-C215-4260-A9F7-26300C7A9B57}" srcOrd="0" destOrd="0" parTransId="{0F7EF9C4-B727-4C5F-9520-B191C54B37E1}" sibTransId="{4DB7CF5C-8403-4661-B996-D837EE3DD055}"/>
    <dgm:cxn modelId="{B4EC1901-ED22-4027-9AF3-F1E21F992DDE}" type="presOf" srcId="{C0DC2BBF-F186-494C-9B33-F1E10D11379D}" destId="{D6EE67E4-6AF3-46FF-B12C-B94FD714EA0C}" srcOrd="0" destOrd="0" presId="urn:microsoft.com/office/officeart/2005/8/layout/radial3"/>
    <dgm:cxn modelId="{6E51F5C7-3CA0-4C7C-8CB6-D4320E2C7401}" type="presOf" srcId="{ED160AFD-D791-49AF-962D-38C2587C244C}" destId="{F4C33D9E-EBFC-4909-AC0B-3E74DD605005}" srcOrd="0" destOrd="0" presId="urn:microsoft.com/office/officeart/2005/8/layout/radial3"/>
    <dgm:cxn modelId="{2507B12A-63FA-454A-86C8-C772537C2301}" type="presOf" srcId="{95BE7824-C215-4260-A9F7-26300C7A9B57}" destId="{86010A3D-A223-4F11-911B-35219966097D}" srcOrd="0" destOrd="0" presId="urn:microsoft.com/office/officeart/2005/8/layout/radial3"/>
    <dgm:cxn modelId="{7AB74C70-82D3-4C3E-A119-36807F2ACA80}" srcId="{687BEDB1-0ED3-4CB4-BA2A-CF701BAD6E5F}" destId="{C0DC2BBF-F186-494C-9B33-F1E10D11379D}" srcOrd="1" destOrd="0" parTransId="{135A501B-3C6F-4984-B26A-A2106EE27B1E}" sibTransId="{71C9B614-8B80-442A-B0D9-D6F5B9B6F5A3}"/>
    <dgm:cxn modelId="{C6FA8399-D1B4-42C9-9CAF-97535807B09A}" srcId="{ED160AFD-D791-49AF-962D-38C2587C244C}" destId="{687BEDB1-0ED3-4CB4-BA2A-CF701BAD6E5F}" srcOrd="0" destOrd="0" parTransId="{9E3C583B-BE0A-4DCD-81EB-169751C19D7D}" sibTransId="{20CF2590-E8E6-4884-8F87-D0E11781D49F}"/>
    <dgm:cxn modelId="{125C8FDF-470B-4E02-944F-83C8220AA30D}" srcId="{687BEDB1-0ED3-4CB4-BA2A-CF701BAD6E5F}" destId="{EC8AF75D-B852-443E-AEDF-52F7D42040C6}" srcOrd="4" destOrd="0" parTransId="{897264B1-6A0A-418F-96FF-122669E98BB7}" sibTransId="{C90A5AFC-F264-410C-94B5-4A6E1CDB7DEC}"/>
    <dgm:cxn modelId="{E795C914-E6D2-422B-A382-2A186C446B9C}" type="presOf" srcId="{687BEDB1-0ED3-4CB4-BA2A-CF701BAD6E5F}" destId="{0635BC53-D982-434C-81C9-99EBC21556E7}" srcOrd="0" destOrd="0" presId="urn:microsoft.com/office/officeart/2005/8/layout/radial3"/>
    <dgm:cxn modelId="{7A7E9966-F9A0-49A1-9FBC-84802326F8FF}" type="presOf" srcId="{EC8AF75D-B852-443E-AEDF-52F7D42040C6}" destId="{7F39C9EF-9A0E-418E-8FB2-2129392470CF}" srcOrd="0" destOrd="0" presId="urn:microsoft.com/office/officeart/2005/8/layout/radial3"/>
    <dgm:cxn modelId="{68B0A545-BFA6-45E3-8757-7A4076B20527}" type="presParOf" srcId="{F4C33D9E-EBFC-4909-AC0B-3E74DD605005}" destId="{0F85BDB2-B7F4-4968-B0A3-DB18C36821B0}" srcOrd="0" destOrd="0" presId="urn:microsoft.com/office/officeart/2005/8/layout/radial3"/>
    <dgm:cxn modelId="{B817BE26-CD55-4855-B988-5E2CEE8B7E78}" type="presParOf" srcId="{0F85BDB2-B7F4-4968-B0A3-DB18C36821B0}" destId="{0635BC53-D982-434C-81C9-99EBC21556E7}" srcOrd="0" destOrd="0" presId="urn:microsoft.com/office/officeart/2005/8/layout/radial3"/>
    <dgm:cxn modelId="{F0668A40-8511-4CD5-84C3-991EF0577E49}" type="presParOf" srcId="{0F85BDB2-B7F4-4968-B0A3-DB18C36821B0}" destId="{86010A3D-A223-4F11-911B-35219966097D}" srcOrd="1" destOrd="0" presId="urn:microsoft.com/office/officeart/2005/8/layout/radial3"/>
    <dgm:cxn modelId="{D41719BC-C778-42FD-B582-AD157D04FA30}" type="presParOf" srcId="{0F85BDB2-B7F4-4968-B0A3-DB18C36821B0}" destId="{D6EE67E4-6AF3-46FF-B12C-B94FD714EA0C}" srcOrd="2" destOrd="0" presId="urn:microsoft.com/office/officeart/2005/8/layout/radial3"/>
    <dgm:cxn modelId="{8063AAF9-1018-42EE-8603-E3535D366C22}" type="presParOf" srcId="{0F85BDB2-B7F4-4968-B0A3-DB18C36821B0}" destId="{68D52A1D-45A9-480D-AEB5-E8259F4598E6}" srcOrd="3" destOrd="0" presId="urn:microsoft.com/office/officeart/2005/8/layout/radial3"/>
    <dgm:cxn modelId="{67C0E7F3-B9B9-4C49-8404-FC546B20F6B4}" type="presParOf" srcId="{0F85BDB2-B7F4-4968-B0A3-DB18C36821B0}" destId="{98267A50-ABED-493E-B2D4-88391C79666B}" srcOrd="4" destOrd="0" presId="urn:microsoft.com/office/officeart/2005/8/layout/radial3"/>
    <dgm:cxn modelId="{3A3E7F2A-5E4B-49CE-BCEB-3CD6E2CE2AD8}" type="presParOf" srcId="{0F85BDB2-B7F4-4968-B0A3-DB18C36821B0}" destId="{7F39C9EF-9A0E-418E-8FB2-2129392470CF}"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68219B71-BDA7-4BC2-B7B6-1800168EF844}"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8C7D521B-BEF6-441C-B5B2-9A341F502686}">
      <dgm:prSet phldrT="[Text]"/>
      <dgm:spPr>
        <a:blipFill rotWithShape="0">
          <a:blip xmlns:r="http://schemas.openxmlformats.org/officeDocument/2006/relationships" r:embed="rId1"/>
          <a:tile tx="0" ty="0" sx="100000" sy="100000" flip="none" algn="tl"/>
        </a:blipFill>
      </dgm:spPr>
      <dgm:t>
        <a:bodyPr/>
        <a:lstStyle/>
        <a:p>
          <a:pPr algn="just">
            <a:buFont typeface="Wingdings" pitchFamily="2" charset="2"/>
            <a:buNone/>
          </a:pPr>
          <a:r>
            <a:rPr lang="en-IN" b="1" dirty="0">
              <a:solidFill>
                <a:schemeClr val="tx1"/>
              </a:solidFill>
              <a:latin typeface="Cambria" pitchFamily="18" charset="0"/>
              <a:sym typeface="Wingdings"/>
            </a:rPr>
            <a:t>- Bundle of Rights</a:t>
          </a:r>
        </a:p>
        <a:p>
          <a:pPr marL="115888" indent="-115888" algn="just">
            <a:buFont typeface="Wingdings" pitchFamily="2" charset="2"/>
            <a:buNone/>
          </a:pPr>
          <a:r>
            <a:rPr lang="en-IN" b="1" dirty="0">
              <a:solidFill>
                <a:schemeClr val="tx1"/>
              </a:solidFill>
              <a:latin typeface="Cambria" pitchFamily="18" charset="0"/>
              <a:sym typeface="Wingdings"/>
            </a:rPr>
            <a:t>- Automatic Right</a:t>
          </a:r>
        </a:p>
        <a:p>
          <a:pPr marL="115888" indent="-115888" algn="l">
            <a:buFont typeface="Wingdings" pitchFamily="2" charset="2"/>
            <a:buNone/>
          </a:pPr>
          <a:r>
            <a:rPr lang="en-IN" b="1" dirty="0">
              <a:solidFill>
                <a:schemeClr val="tx1"/>
              </a:solidFill>
              <a:latin typeface="Cambria" pitchFamily="18" charset="0"/>
              <a:sym typeface="Wingdings"/>
            </a:rPr>
            <a:t>-Exclusive Right given to creators of original work of authorship</a:t>
          </a:r>
        </a:p>
      </dgm:t>
    </dgm:pt>
    <dgm:pt modelId="{9B5EEAC3-08E3-40D8-ABD9-E0D87771403A}" type="parTrans" cxnId="{F247C899-A131-4B26-A568-C5FCAFEB2818}">
      <dgm:prSet/>
      <dgm:spPr/>
      <dgm:t>
        <a:bodyPr/>
        <a:lstStyle/>
        <a:p>
          <a:endParaRPr lang="en-IN">
            <a:latin typeface="Cambria" pitchFamily="18" charset="0"/>
          </a:endParaRPr>
        </a:p>
      </dgm:t>
    </dgm:pt>
    <dgm:pt modelId="{39537241-3B95-4483-96CC-C185EA130F8B}" type="sibTrans" cxnId="{F247C899-A131-4B26-A568-C5FCAFEB2818}">
      <dgm:prSet/>
      <dgm:spPr/>
      <dgm:t>
        <a:bodyPr/>
        <a:lstStyle/>
        <a:p>
          <a:endParaRPr lang="en-IN">
            <a:latin typeface="Cambria" pitchFamily="18" charset="0"/>
          </a:endParaRPr>
        </a:p>
      </dgm:t>
    </dgm:pt>
    <dgm:pt modelId="{0D2B0057-4E1D-4CBF-B114-ADFC4EB8B9DA}">
      <dgm:prSet phldrT="[Text]"/>
      <dgm:spPr>
        <a:blipFill rotWithShape="0">
          <a:blip xmlns:r="http://schemas.openxmlformats.org/officeDocument/2006/relationships" r:embed="rId1"/>
          <a:tile tx="0" ty="0" sx="100000" sy="100000" flip="none" algn="tl"/>
        </a:blipFill>
      </dgm:spPr>
      <dgm:t>
        <a:bodyPr/>
        <a:lstStyle/>
        <a:p>
          <a:pPr algn="ctr">
            <a:buFont typeface="Wingdings" pitchFamily="2" charset="2"/>
            <a:buNone/>
          </a:pPr>
          <a:r>
            <a:rPr lang="en-IN" b="1" dirty="0">
              <a:solidFill>
                <a:schemeClr val="tx1"/>
              </a:solidFill>
              <a:latin typeface="Cambria" pitchFamily="18" charset="0"/>
            </a:rPr>
            <a:t>Allows the owner to: </a:t>
          </a:r>
        </a:p>
        <a:p>
          <a:pPr algn="l">
            <a:buFont typeface="Wingdings" pitchFamily="2" charset="2"/>
            <a:buChar char="ü"/>
          </a:pPr>
          <a:r>
            <a:rPr lang="en-IN" b="1" dirty="0">
              <a:solidFill>
                <a:schemeClr val="tx1"/>
              </a:solidFill>
              <a:latin typeface="Cambria" pitchFamily="18" charset="0"/>
            </a:rPr>
            <a:t>Choose</a:t>
          </a:r>
          <a:r>
            <a:rPr lang="en-IN" dirty="0">
              <a:solidFill>
                <a:schemeClr val="tx1"/>
              </a:solidFill>
              <a:latin typeface="Cambria" pitchFamily="18" charset="0"/>
            </a:rPr>
            <a:t> the ways his/her copyrighted works are made available to the public.</a:t>
          </a:r>
        </a:p>
        <a:p>
          <a:pPr algn="l">
            <a:buFont typeface="Wingdings" pitchFamily="2" charset="2"/>
            <a:buChar char="ü"/>
          </a:pPr>
          <a:r>
            <a:rPr lang="en-IN" b="1" dirty="0">
              <a:solidFill>
                <a:schemeClr val="tx1"/>
              </a:solidFill>
              <a:latin typeface="Cambria" pitchFamily="18" charset="0"/>
            </a:rPr>
            <a:t>Prevent</a:t>
          </a:r>
          <a:r>
            <a:rPr lang="en-IN" dirty="0">
              <a:solidFill>
                <a:schemeClr val="tx1"/>
              </a:solidFill>
              <a:latin typeface="Cambria" pitchFamily="18" charset="0"/>
            </a:rPr>
            <a:t> unauthorized copying/reproduction </a:t>
          </a:r>
        </a:p>
      </dgm:t>
    </dgm:pt>
    <dgm:pt modelId="{A047AB04-138B-4870-9C90-076D1B9C183C}" type="parTrans" cxnId="{705738C0-5330-44AD-93E3-8F04EC503F7C}">
      <dgm:prSet/>
      <dgm:spPr/>
      <dgm:t>
        <a:bodyPr/>
        <a:lstStyle/>
        <a:p>
          <a:endParaRPr lang="en-IN">
            <a:latin typeface="Cambria" pitchFamily="18" charset="0"/>
          </a:endParaRPr>
        </a:p>
      </dgm:t>
    </dgm:pt>
    <dgm:pt modelId="{0FEEDBF5-6094-46D1-93A1-1135C2BA1EDF}" type="sibTrans" cxnId="{705738C0-5330-44AD-93E3-8F04EC503F7C}">
      <dgm:prSet/>
      <dgm:spPr/>
      <dgm:t>
        <a:bodyPr/>
        <a:lstStyle/>
        <a:p>
          <a:endParaRPr lang="en-IN">
            <a:latin typeface="Cambria" pitchFamily="18" charset="0"/>
          </a:endParaRPr>
        </a:p>
      </dgm:t>
    </dgm:pt>
    <dgm:pt modelId="{7E3E858D-B34A-4F18-ADCC-C54C7CD1BC95}">
      <dgm:prSet custT="1"/>
      <dgm:spPr>
        <a:blipFill rotWithShape="0">
          <a:blip xmlns:r="http://schemas.openxmlformats.org/officeDocument/2006/relationships" r:embed="rId1"/>
          <a:tile tx="0" ty="0" sx="100000" sy="100000" flip="none" algn="tl"/>
        </a:blipFill>
      </dgm:spPr>
      <dgm:t>
        <a:bodyPr/>
        <a:lstStyle/>
        <a:p>
          <a:r>
            <a:rPr lang="en-US" sz="1800" b="1" dirty="0">
              <a:solidFill>
                <a:schemeClr val="tx1"/>
              </a:solidFill>
              <a:effectLst>
                <a:outerShdw blurRad="38100" dist="38100" dir="2700000" algn="tl">
                  <a:srgbClr val="000000">
                    <a:alpha val="43137"/>
                  </a:srgbClr>
                </a:outerShdw>
              </a:effectLst>
              <a:latin typeface="Cambria" pitchFamily="18" charset="0"/>
            </a:rPr>
            <a:t>Need</a:t>
          </a:r>
          <a:br>
            <a:rPr lang="en-US" sz="1800" b="1" dirty="0">
              <a:solidFill>
                <a:schemeClr val="tx1"/>
              </a:solidFill>
              <a:effectLst>
                <a:outerShdw blurRad="38100" dist="38100" dir="2700000" algn="tl">
                  <a:srgbClr val="000000">
                    <a:alpha val="43137"/>
                  </a:srgbClr>
                </a:outerShdw>
              </a:effectLst>
              <a:latin typeface="Cambria" pitchFamily="18" charset="0"/>
            </a:rPr>
          </a:br>
          <a:r>
            <a:rPr lang="en-US" sz="1800" b="1" dirty="0">
              <a:solidFill>
                <a:schemeClr val="tx1"/>
              </a:solidFill>
              <a:latin typeface="Cambria" pitchFamily="18" charset="0"/>
            </a:rPr>
            <a:t>Section 2(y)</a:t>
          </a:r>
          <a:r>
            <a:rPr lang="en-US" sz="1800" dirty="0">
              <a:solidFill>
                <a:schemeClr val="tx1"/>
              </a:solidFill>
              <a:latin typeface="Cambria" pitchFamily="18" charset="0"/>
            </a:rPr>
            <a:t> defines “Works” and </a:t>
          </a:r>
          <a:r>
            <a:rPr lang="en-US" sz="1800" b="1" dirty="0">
              <a:solidFill>
                <a:schemeClr val="tx1"/>
              </a:solidFill>
              <a:latin typeface="Cambria" pitchFamily="18" charset="0"/>
            </a:rPr>
            <a:t>Section 13 </a:t>
          </a:r>
          <a:r>
            <a:rPr lang="en-US" sz="1800" dirty="0">
              <a:solidFill>
                <a:schemeClr val="tx1"/>
              </a:solidFill>
              <a:latin typeface="Cambria" pitchFamily="18" charset="0"/>
            </a:rPr>
            <a:t>of the Copyright Act, 1957 provides for the “</a:t>
          </a:r>
          <a:r>
            <a:rPr lang="en-US" sz="1800" b="0" dirty="0">
              <a:solidFill>
                <a:schemeClr val="tx1"/>
              </a:solidFill>
              <a:latin typeface="Cambria" pitchFamily="18" charset="0"/>
            </a:rPr>
            <a:t>Works in which copyright subsists</a:t>
          </a:r>
          <a:r>
            <a:rPr lang="en-US" sz="2000" b="0" dirty="0">
              <a:solidFill>
                <a:schemeClr val="tx1"/>
              </a:solidFill>
              <a:latin typeface="Cambria" pitchFamily="18" charset="0"/>
            </a:rPr>
            <a:t>”</a:t>
          </a:r>
          <a:endParaRPr lang="en-US" sz="2000" b="1" dirty="0">
            <a:solidFill>
              <a:schemeClr val="tx1"/>
            </a:solidFill>
            <a:effectLst>
              <a:outerShdw blurRad="38100" dist="38100" dir="2700000" algn="tl">
                <a:srgbClr val="000000">
                  <a:alpha val="43137"/>
                </a:srgbClr>
              </a:outerShdw>
            </a:effectLst>
            <a:latin typeface="Cambria" pitchFamily="18" charset="0"/>
          </a:endParaRPr>
        </a:p>
      </dgm:t>
    </dgm:pt>
    <dgm:pt modelId="{641729C7-378C-46BC-88F7-5F2BCE2E1068}" type="parTrans" cxnId="{5B7478C5-A7A1-42B3-883E-5CC5E76431C4}">
      <dgm:prSet/>
      <dgm:spPr/>
      <dgm:t>
        <a:bodyPr/>
        <a:lstStyle/>
        <a:p>
          <a:endParaRPr lang="en-IN">
            <a:latin typeface="Cambria" pitchFamily="18" charset="0"/>
          </a:endParaRPr>
        </a:p>
      </dgm:t>
    </dgm:pt>
    <dgm:pt modelId="{5EE60A3A-0D63-4F95-85B0-910AB5B6F6FB}" type="sibTrans" cxnId="{5B7478C5-A7A1-42B3-883E-5CC5E76431C4}">
      <dgm:prSet/>
      <dgm:spPr/>
      <dgm:t>
        <a:bodyPr/>
        <a:lstStyle/>
        <a:p>
          <a:endParaRPr lang="en-IN">
            <a:latin typeface="Cambria" pitchFamily="18" charset="0"/>
          </a:endParaRPr>
        </a:p>
      </dgm:t>
    </dgm:pt>
    <dgm:pt modelId="{6410C8BD-8C95-409B-B971-6D8110D159ED}">
      <dgm:prSet/>
      <dgm:spPr>
        <a:blipFill rotWithShape="0">
          <a:blip xmlns:r="http://schemas.openxmlformats.org/officeDocument/2006/relationships" r:embed="rId2"/>
          <a:tile tx="0" ty="0" sx="100000" sy="100000" flip="none" algn="tl"/>
        </a:blipFill>
      </dgm:spPr>
      <dgm:t>
        <a:bodyPr/>
        <a:lstStyle/>
        <a:p>
          <a:r>
            <a:rPr lang="en-US" b="1" i="1" dirty="0">
              <a:solidFill>
                <a:schemeClr val="tx1"/>
              </a:solidFill>
              <a:effectLst/>
              <a:latin typeface="Cambria" pitchFamily="18" charset="0"/>
            </a:rPr>
            <a:t>“Creativity is intelligence having fun”</a:t>
          </a:r>
        </a:p>
        <a:p>
          <a:r>
            <a:rPr lang="en-US" i="1" dirty="0">
              <a:solidFill>
                <a:schemeClr val="tx1"/>
              </a:solidFill>
              <a:latin typeface="Cambria" pitchFamily="18" charset="0"/>
            </a:rPr>
            <a:t>- Albert Einstein</a:t>
          </a:r>
        </a:p>
        <a:p>
          <a:r>
            <a:rPr lang="en-US" i="1" dirty="0">
              <a:solidFill>
                <a:schemeClr val="tx1"/>
              </a:solidFill>
              <a:effectLst/>
              <a:latin typeface="Cambria" pitchFamily="18" charset="0"/>
            </a:rPr>
            <a:t>“</a:t>
          </a:r>
          <a:r>
            <a:rPr lang="en-US" b="1" i="1" dirty="0">
              <a:solidFill>
                <a:schemeClr val="tx1"/>
              </a:solidFill>
              <a:effectLst/>
              <a:latin typeface="Cambria" pitchFamily="18" charset="0"/>
            </a:rPr>
            <a:t>Thou shall not steal” </a:t>
          </a:r>
          <a:endParaRPr lang="en-US" dirty="0">
            <a:solidFill>
              <a:schemeClr val="tx1"/>
            </a:solidFill>
            <a:effectLst/>
            <a:latin typeface="Cambria" pitchFamily="18" charset="0"/>
          </a:endParaRPr>
        </a:p>
      </dgm:t>
    </dgm:pt>
    <dgm:pt modelId="{ADE82348-83B3-4D53-92CA-5CE9B46ACCB4}" type="parTrans" cxnId="{B731BA48-2EFF-422C-A970-E09935BD8165}">
      <dgm:prSet/>
      <dgm:spPr/>
      <dgm:t>
        <a:bodyPr/>
        <a:lstStyle/>
        <a:p>
          <a:endParaRPr lang="en-IN">
            <a:latin typeface="Cambria" pitchFamily="18" charset="0"/>
          </a:endParaRPr>
        </a:p>
      </dgm:t>
    </dgm:pt>
    <dgm:pt modelId="{715B78CD-B8B9-4B59-9827-652E095DEBEF}" type="sibTrans" cxnId="{B731BA48-2EFF-422C-A970-E09935BD8165}">
      <dgm:prSet/>
      <dgm:spPr/>
      <dgm:t>
        <a:bodyPr/>
        <a:lstStyle/>
        <a:p>
          <a:endParaRPr lang="en-IN">
            <a:latin typeface="Cambria" pitchFamily="18" charset="0"/>
          </a:endParaRPr>
        </a:p>
      </dgm:t>
    </dgm:pt>
    <dgm:pt modelId="{ACC44292-3B84-423A-B164-9496ECA66055}">
      <dgm:prSet/>
      <dgm:spPr>
        <a:blipFill rotWithShape="0">
          <a:blip xmlns:r="http://schemas.openxmlformats.org/officeDocument/2006/relationships" r:embed="rId2"/>
          <a:tile tx="0" ty="0" sx="100000" sy="100000" flip="none" algn="tl"/>
        </a:blipFill>
      </dgm:spPr>
      <dgm:t>
        <a:bodyPr/>
        <a:lstStyle/>
        <a:p>
          <a:r>
            <a:rPr lang="en-US" dirty="0">
              <a:solidFill>
                <a:schemeClr val="tx1"/>
              </a:solidFill>
              <a:effectLst/>
              <a:latin typeface="Cambria" pitchFamily="18" charset="0"/>
            </a:rPr>
            <a:t>“</a:t>
          </a:r>
          <a:r>
            <a:rPr lang="en-US" b="1" i="1" dirty="0">
              <a:solidFill>
                <a:schemeClr val="tx1"/>
              </a:solidFill>
              <a:effectLst/>
              <a:latin typeface="Cambria" pitchFamily="18" charset="0"/>
            </a:rPr>
            <a:t>There is nothing in the notion of copyright to prevent a second person from producing an identical result...”</a:t>
          </a:r>
        </a:p>
      </dgm:t>
    </dgm:pt>
    <dgm:pt modelId="{8BC0EC41-AB5F-4BEB-9DDA-9D5C21C88E6E}" type="parTrans" cxnId="{8E41FCCB-0FB5-4F99-93EF-1DC25D4302EA}">
      <dgm:prSet/>
      <dgm:spPr/>
      <dgm:t>
        <a:bodyPr/>
        <a:lstStyle/>
        <a:p>
          <a:endParaRPr lang="en-IN">
            <a:latin typeface="Cambria" pitchFamily="18" charset="0"/>
          </a:endParaRPr>
        </a:p>
      </dgm:t>
    </dgm:pt>
    <dgm:pt modelId="{8D68300D-55EF-472C-AEFD-03A599B1C3E3}" type="sibTrans" cxnId="{8E41FCCB-0FB5-4F99-93EF-1DC25D4302EA}">
      <dgm:prSet/>
      <dgm:spPr/>
      <dgm:t>
        <a:bodyPr/>
        <a:lstStyle/>
        <a:p>
          <a:endParaRPr lang="en-IN">
            <a:latin typeface="Cambria" pitchFamily="18" charset="0"/>
          </a:endParaRPr>
        </a:p>
      </dgm:t>
    </dgm:pt>
    <dgm:pt modelId="{AA2E3088-2DC3-4C34-92E7-DDD8208F63AE}" type="pres">
      <dgm:prSet presAssocID="{68219B71-BDA7-4BC2-B7B6-1800168EF844}" presName="diagram" presStyleCnt="0">
        <dgm:presLayoutVars>
          <dgm:dir/>
          <dgm:resizeHandles val="exact"/>
        </dgm:presLayoutVars>
      </dgm:prSet>
      <dgm:spPr/>
      <dgm:t>
        <a:bodyPr/>
        <a:lstStyle/>
        <a:p>
          <a:endParaRPr lang="en-US"/>
        </a:p>
      </dgm:t>
    </dgm:pt>
    <dgm:pt modelId="{B2FD96BF-7442-4FAB-82CC-A082669FD44A}" type="pres">
      <dgm:prSet presAssocID="{8C7D521B-BEF6-441C-B5B2-9A341F502686}" presName="node" presStyleLbl="node1" presStyleIdx="0" presStyleCnt="5" custScaleY="154951">
        <dgm:presLayoutVars>
          <dgm:bulletEnabled val="1"/>
        </dgm:presLayoutVars>
      </dgm:prSet>
      <dgm:spPr/>
      <dgm:t>
        <a:bodyPr/>
        <a:lstStyle/>
        <a:p>
          <a:endParaRPr lang="en-US"/>
        </a:p>
      </dgm:t>
    </dgm:pt>
    <dgm:pt modelId="{C6C6576D-2F98-4A1D-A4B0-EF6884C6A23E}" type="pres">
      <dgm:prSet presAssocID="{39537241-3B95-4483-96CC-C185EA130F8B}" presName="sibTrans" presStyleCnt="0"/>
      <dgm:spPr/>
    </dgm:pt>
    <dgm:pt modelId="{FF4C3B5B-FB29-4F80-9EF7-38CF2F22F3B3}" type="pres">
      <dgm:prSet presAssocID="{0D2B0057-4E1D-4CBF-B114-ADFC4EB8B9DA}" presName="node" presStyleLbl="node1" presStyleIdx="1" presStyleCnt="5" custScaleY="153950" custLinFactNeighborX="3867" custLinFactNeighborY="1323">
        <dgm:presLayoutVars>
          <dgm:bulletEnabled val="1"/>
        </dgm:presLayoutVars>
      </dgm:prSet>
      <dgm:spPr/>
      <dgm:t>
        <a:bodyPr/>
        <a:lstStyle/>
        <a:p>
          <a:endParaRPr lang="en-US"/>
        </a:p>
      </dgm:t>
    </dgm:pt>
    <dgm:pt modelId="{3010334F-40F1-4C1E-ABB8-5A788E7AEF2C}" type="pres">
      <dgm:prSet presAssocID="{0FEEDBF5-6094-46D1-93A1-1135C2BA1EDF}" presName="sibTrans" presStyleCnt="0"/>
      <dgm:spPr/>
    </dgm:pt>
    <dgm:pt modelId="{B5992D19-F67E-467F-B00D-2B4F302FBB21}" type="pres">
      <dgm:prSet presAssocID="{7E3E858D-B34A-4F18-ADCC-C54C7CD1BC95}" presName="node" presStyleLbl="node1" presStyleIdx="2" presStyleCnt="5" custScaleY="152016">
        <dgm:presLayoutVars>
          <dgm:bulletEnabled val="1"/>
        </dgm:presLayoutVars>
      </dgm:prSet>
      <dgm:spPr/>
      <dgm:t>
        <a:bodyPr/>
        <a:lstStyle/>
        <a:p>
          <a:endParaRPr lang="en-US"/>
        </a:p>
      </dgm:t>
    </dgm:pt>
    <dgm:pt modelId="{D18E62B6-A879-4A9E-BF1F-6272BB5821C4}" type="pres">
      <dgm:prSet presAssocID="{5EE60A3A-0D63-4F95-85B0-910AB5B6F6FB}" presName="sibTrans" presStyleCnt="0"/>
      <dgm:spPr/>
    </dgm:pt>
    <dgm:pt modelId="{6AAE6FED-1411-462B-9BB0-70EB6BAA4700}" type="pres">
      <dgm:prSet presAssocID="{6410C8BD-8C95-409B-B971-6D8110D159ED}" presName="node" presStyleLbl="node1" presStyleIdx="3" presStyleCnt="5" custScaleX="105187" custScaleY="128543" custLinFactX="75956" custLinFactNeighborX="100000" custLinFactNeighborY="-4788">
        <dgm:presLayoutVars>
          <dgm:bulletEnabled val="1"/>
        </dgm:presLayoutVars>
      </dgm:prSet>
      <dgm:spPr/>
      <dgm:t>
        <a:bodyPr/>
        <a:lstStyle/>
        <a:p>
          <a:endParaRPr lang="en-US"/>
        </a:p>
      </dgm:t>
    </dgm:pt>
    <dgm:pt modelId="{E8F1B217-28CA-4323-8C28-8EF962AD00C8}" type="pres">
      <dgm:prSet presAssocID="{715B78CD-B8B9-4B59-9827-652E095DEBEF}" presName="sibTrans" presStyleCnt="0"/>
      <dgm:spPr/>
    </dgm:pt>
    <dgm:pt modelId="{DFE69925-5C8C-417F-BB1C-D936BE46E4D7}" type="pres">
      <dgm:prSet presAssocID="{ACC44292-3B84-423A-B164-9496ECA66055}" presName="node" presStyleLbl="node1" presStyleIdx="4" presStyleCnt="5" custScaleX="114819" custScaleY="135159" custLinFactX="-64691" custLinFactNeighborX="-100000" custLinFactNeighborY="118">
        <dgm:presLayoutVars>
          <dgm:bulletEnabled val="1"/>
        </dgm:presLayoutVars>
      </dgm:prSet>
      <dgm:spPr/>
      <dgm:t>
        <a:bodyPr/>
        <a:lstStyle/>
        <a:p>
          <a:endParaRPr lang="en-US"/>
        </a:p>
      </dgm:t>
    </dgm:pt>
  </dgm:ptLst>
  <dgm:cxnLst>
    <dgm:cxn modelId="{A10D4250-95B1-4691-96E3-B2E536FCA7E0}" type="presOf" srcId="{8C7D521B-BEF6-441C-B5B2-9A341F502686}" destId="{B2FD96BF-7442-4FAB-82CC-A082669FD44A}" srcOrd="0" destOrd="0" presId="urn:microsoft.com/office/officeart/2005/8/layout/default#1"/>
    <dgm:cxn modelId="{705738C0-5330-44AD-93E3-8F04EC503F7C}" srcId="{68219B71-BDA7-4BC2-B7B6-1800168EF844}" destId="{0D2B0057-4E1D-4CBF-B114-ADFC4EB8B9DA}" srcOrd="1" destOrd="0" parTransId="{A047AB04-138B-4870-9C90-076D1B9C183C}" sibTransId="{0FEEDBF5-6094-46D1-93A1-1135C2BA1EDF}"/>
    <dgm:cxn modelId="{2B53AD16-6D4A-4FBF-9282-3BD62F0DE260}" type="presOf" srcId="{68219B71-BDA7-4BC2-B7B6-1800168EF844}" destId="{AA2E3088-2DC3-4C34-92E7-DDD8208F63AE}" srcOrd="0" destOrd="0" presId="urn:microsoft.com/office/officeart/2005/8/layout/default#1"/>
    <dgm:cxn modelId="{734B39E4-7296-44C7-BB68-D3102B2DA3AB}" type="presOf" srcId="{7E3E858D-B34A-4F18-ADCC-C54C7CD1BC95}" destId="{B5992D19-F67E-467F-B00D-2B4F302FBB21}" srcOrd="0" destOrd="0" presId="urn:microsoft.com/office/officeart/2005/8/layout/default#1"/>
    <dgm:cxn modelId="{4D06DA64-E9D8-4424-BEEB-8E53E35C4374}" type="presOf" srcId="{0D2B0057-4E1D-4CBF-B114-ADFC4EB8B9DA}" destId="{FF4C3B5B-FB29-4F80-9EF7-38CF2F22F3B3}" srcOrd="0" destOrd="0" presId="urn:microsoft.com/office/officeart/2005/8/layout/default#1"/>
    <dgm:cxn modelId="{B731BA48-2EFF-422C-A970-E09935BD8165}" srcId="{68219B71-BDA7-4BC2-B7B6-1800168EF844}" destId="{6410C8BD-8C95-409B-B971-6D8110D159ED}" srcOrd="3" destOrd="0" parTransId="{ADE82348-83B3-4D53-92CA-5CE9B46ACCB4}" sibTransId="{715B78CD-B8B9-4B59-9827-652E095DEBEF}"/>
    <dgm:cxn modelId="{8E41FCCB-0FB5-4F99-93EF-1DC25D4302EA}" srcId="{68219B71-BDA7-4BC2-B7B6-1800168EF844}" destId="{ACC44292-3B84-423A-B164-9496ECA66055}" srcOrd="4" destOrd="0" parTransId="{8BC0EC41-AB5F-4BEB-9DDA-9D5C21C88E6E}" sibTransId="{8D68300D-55EF-472C-AEFD-03A599B1C3E3}"/>
    <dgm:cxn modelId="{C6748ADF-F8BA-48EA-98F3-A98EB94D6705}" type="presOf" srcId="{6410C8BD-8C95-409B-B971-6D8110D159ED}" destId="{6AAE6FED-1411-462B-9BB0-70EB6BAA4700}" srcOrd="0" destOrd="0" presId="urn:microsoft.com/office/officeart/2005/8/layout/default#1"/>
    <dgm:cxn modelId="{D8395646-EF67-4467-882D-E6EF2A9983AF}" type="presOf" srcId="{ACC44292-3B84-423A-B164-9496ECA66055}" destId="{DFE69925-5C8C-417F-BB1C-D936BE46E4D7}" srcOrd="0" destOrd="0" presId="urn:microsoft.com/office/officeart/2005/8/layout/default#1"/>
    <dgm:cxn modelId="{F247C899-A131-4B26-A568-C5FCAFEB2818}" srcId="{68219B71-BDA7-4BC2-B7B6-1800168EF844}" destId="{8C7D521B-BEF6-441C-B5B2-9A341F502686}" srcOrd="0" destOrd="0" parTransId="{9B5EEAC3-08E3-40D8-ABD9-E0D87771403A}" sibTransId="{39537241-3B95-4483-96CC-C185EA130F8B}"/>
    <dgm:cxn modelId="{5B7478C5-A7A1-42B3-883E-5CC5E76431C4}" srcId="{68219B71-BDA7-4BC2-B7B6-1800168EF844}" destId="{7E3E858D-B34A-4F18-ADCC-C54C7CD1BC95}" srcOrd="2" destOrd="0" parTransId="{641729C7-378C-46BC-88F7-5F2BCE2E1068}" sibTransId="{5EE60A3A-0D63-4F95-85B0-910AB5B6F6FB}"/>
    <dgm:cxn modelId="{53A70FEB-C72C-44F4-9CE2-F3D4C7413DDF}" type="presParOf" srcId="{AA2E3088-2DC3-4C34-92E7-DDD8208F63AE}" destId="{B2FD96BF-7442-4FAB-82CC-A082669FD44A}" srcOrd="0" destOrd="0" presId="urn:microsoft.com/office/officeart/2005/8/layout/default#1"/>
    <dgm:cxn modelId="{1AA33467-2761-4F8E-BF0C-8076C02513C1}" type="presParOf" srcId="{AA2E3088-2DC3-4C34-92E7-DDD8208F63AE}" destId="{C6C6576D-2F98-4A1D-A4B0-EF6884C6A23E}" srcOrd="1" destOrd="0" presId="urn:microsoft.com/office/officeart/2005/8/layout/default#1"/>
    <dgm:cxn modelId="{CC5349BD-C3DF-431D-BDBD-2AC737DA46C7}" type="presParOf" srcId="{AA2E3088-2DC3-4C34-92E7-DDD8208F63AE}" destId="{FF4C3B5B-FB29-4F80-9EF7-38CF2F22F3B3}" srcOrd="2" destOrd="0" presId="urn:microsoft.com/office/officeart/2005/8/layout/default#1"/>
    <dgm:cxn modelId="{F7F3E42B-AEC6-4D28-B07C-03E84E84330D}" type="presParOf" srcId="{AA2E3088-2DC3-4C34-92E7-DDD8208F63AE}" destId="{3010334F-40F1-4C1E-ABB8-5A788E7AEF2C}" srcOrd="3" destOrd="0" presId="urn:microsoft.com/office/officeart/2005/8/layout/default#1"/>
    <dgm:cxn modelId="{C0EF047C-89C3-46DE-8504-122364323FAB}" type="presParOf" srcId="{AA2E3088-2DC3-4C34-92E7-DDD8208F63AE}" destId="{B5992D19-F67E-467F-B00D-2B4F302FBB21}" srcOrd="4" destOrd="0" presId="urn:microsoft.com/office/officeart/2005/8/layout/default#1"/>
    <dgm:cxn modelId="{6359149B-EB69-4E3D-BCBA-A4E3B63875B5}" type="presParOf" srcId="{AA2E3088-2DC3-4C34-92E7-DDD8208F63AE}" destId="{D18E62B6-A879-4A9E-BF1F-6272BB5821C4}" srcOrd="5" destOrd="0" presId="urn:microsoft.com/office/officeart/2005/8/layout/default#1"/>
    <dgm:cxn modelId="{65465E59-431A-4B1C-9607-408CCEACECB8}" type="presParOf" srcId="{AA2E3088-2DC3-4C34-92E7-DDD8208F63AE}" destId="{6AAE6FED-1411-462B-9BB0-70EB6BAA4700}" srcOrd="6" destOrd="0" presId="urn:microsoft.com/office/officeart/2005/8/layout/default#1"/>
    <dgm:cxn modelId="{ADEE6A78-63DA-45A8-91C4-28B164182E28}" type="presParOf" srcId="{AA2E3088-2DC3-4C34-92E7-DDD8208F63AE}" destId="{E8F1B217-28CA-4323-8C28-8EF962AD00C8}" srcOrd="7" destOrd="0" presId="urn:microsoft.com/office/officeart/2005/8/layout/default#1"/>
    <dgm:cxn modelId="{29BE1185-284C-4940-B2F7-02E0FEC895DE}" type="presParOf" srcId="{AA2E3088-2DC3-4C34-92E7-DDD8208F63AE}" destId="{DFE69925-5C8C-417F-BB1C-D936BE46E4D7}" srcOrd="8" destOrd="0" presId="urn:microsoft.com/office/officeart/2005/8/layout/defaul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5619F7-55AA-410F-95A6-FFD5A608790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A4BF39B-F5DE-4D12-9A84-EA9637794101}">
      <dgm:prSet phldrT="[Text]"/>
      <dgm:spPr>
        <a:solidFill>
          <a:srgbClr val="00B0F0"/>
        </a:solidFill>
        <a:ln>
          <a:solidFill>
            <a:srgbClr val="0070C0"/>
          </a:solidFill>
        </a:ln>
      </dgm:spPr>
      <dgm:t>
        <a:bodyPr/>
        <a:lstStyle/>
        <a:p>
          <a:r>
            <a:rPr lang="en-US" b="1" dirty="0">
              <a:solidFill>
                <a:schemeClr val="bg1"/>
              </a:solidFill>
              <a:effectLst>
                <a:outerShdw blurRad="38100" dist="38100" dir="2700000" algn="tl">
                  <a:srgbClr val="000000">
                    <a:alpha val="43137"/>
                  </a:srgbClr>
                </a:outerShdw>
              </a:effectLst>
              <a:latin typeface="Cambria" pitchFamily="18" charset="0"/>
            </a:rPr>
            <a:t>Criteria for the work to be copyrighted</a:t>
          </a:r>
        </a:p>
      </dgm:t>
    </dgm:pt>
    <dgm:pt modelId="{DB0C6154-6961-4822-B2DB-428D2A6ABD75}" type="parTrans" cxnId="{48671E7A-DAD3-46F9-9DF1-F9BABA157784}">
      <dgm:prSet/>
      <dgm:spPr/>
      <dgm:t>
        <a:bodyPr/>
        <a:lstStyle/>
        <a:p>
          <a:endParaRPr lang="en-US"/>
        </a:p>
      </dgm:t>
    </dgm:pt>
    <dgm:pt modelId="{813ACC29-8294-4CD0-BF30-4FF810D8303B}" type="sibTrans" cxnId="{48671E7A-DAD3-46F9-9DF1-F9BABA157784}">
      <dgm:prSet/>
      <dgm:spPr/>
      <dgm:t>
        <a:bodyPr/>
        <a:lstStyle/>
        <a:p>
          <a:endParaRPr lang="en-US"/>
        </a:p>
      </dgm:t>
    </dgm:pt>
    <dgm:pt modelId="{67B69840-DE6F-45E4-B57D-87E512558A8D}">
      <dgm:prSet phldrT="[Text]" custT="1"/>
      <dgm:spPr>
        <a:solidFill>
          <a:srgbClr val="92D050"/>
        </a:solidFill>
        <a:ln>
          <a:solidFill>
            <a:srgbClr val="00B050"/>
          </a:solidFill>
        </a:ln>
      </dgm:spPr>
      <dgm:t>
        <a:bodyPr/>
        <a:lstStyle/>
        <a:p>
          <a:r>
            <a:rPr lang="en-US" sz="3200" b="1" dirty="0">
              <a:solidFill>
                <a:srgbClr val="002060"/>
              </a:solidFill>
              <a:effectLst>
                <a:outerShdw blurRad="38100" dist="38100" dir="2700000" algn="tl">
                  <a:srgbClr val="000000">
                    <a:alpha val="43137"/>
                  </a:srgbClr>
                </a:outerShdw>
              </a:effectLst>
              <a:latin typeface="Cambria" pitchFamily="18" charset="0"/>
            </a:rPr>
            <a:t>Creativity (Minimum Modicum)</a:t>
          </a:r>
        </a:p>
      </dgm:t>
    </dgm:pt>
    <dgm:pt modelId="{9E2FE879-7B52-45E0-ADB3-A372C52819B8}" type="parTrans" cxnId="{3EBADA28-1ED4-479E-A278-0C5D6D5B79C4}">
      <dgm:prSet/>
      <dgm:spPr>
        <a:solidFill>
          <a:schemeClr val="accent2">
            <a:lumMod val="60000"/>
            <a:lumOff val="40000"/>
          </a:schemeClr>
        </a:solidFill>
      </dgm:spPr>
      <dgm:t>
        <a:bodyPr/>
        <a:lstStyle/>
        <a:p>
          <a:endParaRPr lang="en-US"/>
        </a:p>
      </dgm:t>
    </dgm:pt>
    <dgm:pt modelId="{41524491-20F8-4E4A-B5B7-0FA52E0A4F1E}" type="sibTrans" cxnId="{3EBADA28-1ED4-479E-A278-0C5D6D5B79C4}">
      <dgm:prSet/>
      <dgm:spPr/>
      <dgm:t>
        <a:bodyPr/>
        <a:lstStyle/>
        <a:p>
          <a:endParaRPr lang="en-US"/>
        </a:p>
      </dgm:t>
    </dgm:pt>
    <dgm:pt modelId="{973C18F9-E935-4561-86BF-D7FFD2E25F89}">
      <dgm:prSet phldrT="[Text]" custT="1"/>
      <dgm:spPr>
        <a:solidFill>
          <a:srgbClr val="92D050"/>
        </a:solidFill>
        <a:ln>
          <a:solidFill>
            <a:srgbClr val="00B050"/>
          </a:solidFill>
        </a:ln>
      </dgm:spPr>
      <dgm:t>
        <a:bodyPr/>
        <a:lstStyle/>
        <a:p>
          <a:r>
            <a:rPr lang="en-US" sz="3600" b="1" dirty="0">
              <a:solidFill>
                <a:srgbClr val="002060"/>
              </a:solidFill>
              <a:effectLst>
                <a:outerShdw blurRad="38100" dist="38100" dir="2700000" algn="tl">
                  <a:srgbClr val="000000">
                    <a:alpha val="43137"/>
                  </a:srgbClr>
                </a:outerShdw>
              </a:effectLst>
              <a:latin typeface="Cambria" pitchFamily="18" charset="0"/>
            </a:rPr>
            <a:t>Originality</a:t>
          </a:r>
        </a:p>
      </dgm:t>
    </dgm:pt>
    <dgm:pt modelId="{6BFFDACD-927F-4347-A0EF-F30FFBD201C7}" type="parTrans" cxnId="{73F009CF-B1A1-4285-9AF0-4C5D6FBC784E}">
      <dgm:prSet/>
      <dgm:spPr>
        <a:solidFill>
          <a:schemeClr val="accent2">
            <a:lumMod val="60000"/>
            <a:lumOff val="40000"/>
          </a:schemeClr>
        </a:solidFill>
      </dgm:spPr>
      <dgm:t>
        <a:bodyPr/>
        <a:lstStyle/>
        <a:p>
          <a:endParaRPr lang="en-US"/>
        </a:p>
      </dgm:t>
    </dgm:pt>
    <dgm:pt modelId="{D752CCCD-E8C1-4AC6-A8EC-6D9DE14208E4}" type="sibTrans" cxnId="{73F009CF-B1A1-4285-9AF0-4C5D6FBC784E}">
      <dgm:prSet/>
      <dgm:spPr/>
      <dgm:t>
        <a:bodyPr/>
        <a:lstStyle/>
        <a:p>
          <a:endParaRPr lang="en-US"/>
        </a:p>
      </dgm:t>
    </dgm:pt>
    <dgm:pt modelId="{BF727AA5-157B-41FE-A348-0F965D34294B}">
      <dgm:prSet phldrT="[Text]" custT="1"/>
      <dgm:spPr>
        <a:solidFill>
          <a:srgbClr val="92D050"/>
        </a:solidFill>
        <a:ln>
          <a:solidFill>
            <a:srgbClr val="00B050"/>
          </a:solidFill>
        </a:ln>
      </dgm:spPr>
      <dgm:t>
        <a:bodyPr/>
        <a:lstStyle/>
        <a:p>
          <a:r>
            <a:rPr lang="en-US" sz="3600" b="1" dirty="0">
              <a:solidFill>
                <a:srgbClr val="002060"/>
              </a:solidFill>
              <a:effectLst>
                <a:outerShdw blurRad="38100" dist="38100" dir="2700000" algn="tl">
                  <a:srgbClr val="000000">
                    <a:alpha val="43137"/>
                  </a:srgbClr>
                </a:outerShdw>
              </a:effectLst>
              <a:latin typeface="Cambria" pitchFamily="18" charset="0"/>
            </a:rPr>
            <a:t>Fixation</a:t>
          </a:r>
        </a:p>
      </dgm:t>
    </dgm:pt>
    <dgm:pt modelId="{21B0E9D8-4843-4CA4-932A-F74EE87DAD8E}" type="parTrans" cxnId="{FF7D956C-DE67-4CC2-95B0-F88EC65B81BA}">
      <dgm:prSet/>
      <dgm:spPr>
        <a:solidFill>
          <a:schemeClr val="accent2">
            <a:lumMod val="60000"/>
            <a:lumOff val="40000"/>
          </a:schemeClr>
        </a:solidFill>
      </dgm:spPr>
      <dgm:t>
        <a:bodyPr/>
        <a:lstStyle/>
        <a:p>
          <a:endParaRPr lang="en-US"/>
        </a:p>
      </dgm:t>
    </dgm:pt>
    <dgm:pt modelId="{8AFCA45E-5E93-41E5-8675-6B8D8B457AF7}" type="sibTrans" cxnId="{FF7D956C-DE67-4CC2-95B0-F88EC65B81BA}">
      <dgm:prSet/>
      <dgm:spPr/>
      <dgm:t>
        <a:bodyPr/>
        <a:lstStyle/>
        <a:p>
          <a:endParaRPr lang="en-US"/>
        </a:p>
      </dgm:t>
    </dgm:pt>
    <dgm:pt modelId="{6378EDFC-D043-4FA0-B30F-A7BA4A2979A3}" type="pres">
      <dgm:prSet presAssocID="{C15619F7-55AA-410F-95A6-FFD5A6087907}" presName="cycle" presStyleCnt="0">
        <dgm:presLayoutVars>
          <dgm:chMax val="1"/>
          <dgm:dir/>
          <dgm:animLvl val="ctr"/>
          <dgm:resizeHandles val="exact"/>
        </dgm:presLayoutVars>
      </dgm:prSet>
      <dgm:spPr/>
      <dgm:t>
        <a:bodyPr/>
        <a:lstStyle/>
        <a:p>
          <a:endParaRPr lang="en-US"/>
        </a:p>
      </dgm:t>
    </dgm:pt>
    <dgm:pt modelId="{CAE5E731-6145-4285-B533-53E257548964}" type="pres">
      <dgm:prSet presAssocID="{1A4BF39B-F5DE-4D12-9A84-EA9637794101}" presName="centerShape" presStyleLbl="node0" presStyleIdx="0" presStyleCnt="1" custAng="0"/>
      <dgm:spPr/>
      <dgm:t>
        <a:bodyPr/>
        <a:lstStyle/>
        <a:p>
          <a:endParaRPr lang="en-US"/>
        </a:p>
      </dgm:t>
    </dgm:pt>
    <dgm:pt modelId="{6E20C529-59F1-4171-8A83-0011E81AC37A}" type="pres">
      <dgm:prSet presAssocID="{9E2FE879-7B52-45E0-ADB3-A372C52819B8}" presName="parTrans" presStyleLbl="bgSibTrans2D1" presStyleIdx="0" presStyleCnt="3" custLinFactNeighborX="6042" custLinFactNeighborY="10874"/>
      <dgm:spPr/>
      <dgm:t>
        <a:bodyPr/>
        <a:lstStyle/>
        <a:p>
          <a:endParaRPr lang="en-US"/>
        </a:p>
      </dgm:t>
    </dgm:pt>
    <dgm:pt modelId="{6D041EBC-FF08-47A1-AB3B-12DBBBC069E9}" type="pres">
      <dgm:prSet presAssocID="{67B69840-DE6F-45E4-B57D-87E512558A8D}" presName="node" presStyleLbl="node1" presStyleIdx="0" presStyleCnt="3" custRadScaleRad="98669" custRadScaleInc="1258">
        <dgm:presLayoutVars>
          <dgm:bulletEnabled val="1"/>
        </dgm:presLayoutVars>
      </dgm:prSet>
      <dgm:spPr/>
      <dgm:t>
        <a:bodyPr/>
        <a:lstStyle/>
        <a:p>
          <a:endParaRPr lang="en-US"/>
        </a:p>
      </dgm:t>
    </dgm:pt>
    <dgm:pt modelId="{C2B0BEF5-8809-4B31-8984-446606917552}" type="pres">
      <dgm:prSet presAssocID="{6BFFDACD-927F-4347-A0EF-F30FFBD201C7}" presName="parTrans" presStyleLbl="bgSibTrans2D1" presStyleIdx="1" presStyleCnt="3" custAng="21519540" custLinFactNeighborX="-424" custLinFactNeighborY="19943"/>
      <dgm:spPr/>
      <dgm:t>
        <a:bodyPr/>
        <a:lstStyle/>
        <a:p>
          <a:endParaRPr lang="en-US"/>
        </a:p>
      </dgm:t>
    </dgm:pt>
    <dgm:pt modelId="{BB01D66D-E60B-4A7C-868D-E5528EA72D9C}" type="pres">
      <dgm:prSet presAssocID="{973C18F9-E935-4561-86BF-D7FFD2E25F89}" presName="node" presStyleLbl="node1" presStyleIdx="1" presStyleCnt="3" custScaleX="110619" custRadScaleRad="100324" custRadScaleInc="2235">
        <dgm:presLayoutVars>
          <dgm:bulletEnabled val="1"/>
        </dgm:presLayoutVars>
      </dgm:prSet>
      <dgm:spPr/>
      <dgm:t>
        <a:bodyPr/>
        <a:lstStyle/>
        <a:p>
          <a:endParaRPr lang="en-US"/>
        </a:p>
      </dgm:t>
    </dgm:pt>
    <dgm:pt modelId="{44E06B64-23AC-4AF7-B194-56047737EFBE}" type="pres">
      <dgm:prSet presAssocID="{21B0E9D8-4843-4CA4-932A-F74EE87DAD8E}" presName="parTrans" presStyleLbl="bgSibTrans2D1" presStyleIdx="2" presStyleCnt="3" custLinFactNeighborX="-2872" custLinFactNeighborY="11211"/>
      <dgm:spPr/>
      <dgm:t>
        <a:bodyPr/>
        <a:lstStyle/>
        <a:p>
          <a:endParaRPr lang="en-US"/>
        </a:p>
      </dgm:t>
    </dgm:pt>
    <dgm:pt modelId="{CA9602C4-8665-4E1A-9A38-F0D2A5A30CA1}" type="pres">
      <dgm:prSet presAssocID="{BF727AA5-157B-41FE-A348-0F965D34294B}" presName="node" presStyleLbl="node1" presStyleIdx="2" presStyleCnt="3" custRadScaleRad="100921" custRadScaleInc="267">
        <dgm:presLayoutVars>
          <dgm:bulletEnabled val="1"/>
        </dgm:presLayoutVars>
      </dgm:prSet>
      <dgm:spPr/>
      <dgm:t>
        <a:bodyPr/>
        <a:lstStyle/>
        <a:p>
          <a:endParaRPr lang="en-US"/>
        </a:p>
      </dgm:t>
    </dgm:pt>
  </dgm:ptLst>
  <dgm:cxnLst>
    <dgm:cxn modelId="{9997E5E5-6770-421A-8E9A-A5E21142AF7A}" type="presOf" srcId="{973C18F9-E935-4561-86BF-D7FFD2E25F89}" destId="{BB01D66D-E60B-4A7C-868D-E5528EA72D9C}" srcOrd="0" destOrd="0" presId="urn:microsoft.com/office/officeart/2005/8/layout/radial4"/>
    <dgm:cxn modelId="{CE4DE7BF-6E19-4B6E-B9DD-4B382769D81E}" type="presOf" srcId="{C15619F7-55AA-410F-95A6-FFD5A6087907}" destId="{6378EDFC-D043-4FA0-B30F-A7BA4A2979A3}" srcOrd="0" destOrd="0" presId="urn:microsoft.com/office/officeart/2005/8/layout/radial4"/>
    <dgm:cxn modelId="{A50E350F-9151-4A5E-B8B3-CF2D39572E6A}" type="presOf" srcId="{21B0E9D8-4843-4CA4-932A-F74EE87DAD8E}" destId="{44E06B64-23AC-4AF7-B194-56047737EFBE}" srcOrd="0" destOrd="0" presId="urn:microsoft.com/office/officeart/2005/8/layout/radial4"/>
    <dgm:cxn modelId="{E0D3A562-7CA6-4E80-8A66-B2BFF3BFD334}" type="presOf" srcId="{1A4BF39B-F5DE-4D12-9A84-EA9637794101}" destId="{CAE5E731-6145-4285-B533-53E257548964}" srcOrd="0" destOrd="0" presId="urn:microsoft.com/office/officeart/2005/8/layout/radial4"/>
    <dgm:cxn modelId="{AC23909F-0D0F-4B0B-8463-82E627F24B11}" type="presOf" srcId="{67B69840-DE6F-45E4-B57D-87E512558A8D}" destId="{6D041EBC-FF08-47A1-AB3B-12DBBBC069E9}" srcOrd="0" destOrd="0" presId="urn:microsoft.com/office/officeart/2005/8/layout/radial4"/>
    <dgm:cxn modelId="{F051B339-C75B-45F2-AA55-AD08BECA9FBF}" type="presOf" srcId="{9E2FE879-7B52-45E0-ADB3-A372C52819B8}" destId="{6E20C529-59F1-4171-8A83-0011E81AC37A}" srcOrd="0" destOrd="0" presId="urn:microsoft.com/office/officeart/2005/8/layout/radial4"/>
    <dgm:cxn modelId="{48671E7A-DAD3-46F9-9DF1-F9BABA157784}" srcId="{C15619F7-55AA-410F-95A6-FFD5A6087907}" destId="{1A4BF39B-F5DE-4D12-9A84-EA9637794101}" srcOrd="0" destOrd="0" parTransId="{DB0C6154-6961-4822-B2DB-428D2A6ABD75}" sibTransId="{813ACC29-8294-4CD0-BF30-4FF810D8303B}"/>
    <dgm:cxn modelId="{FF7D956C-DE67-4CC2-95B0-F88EC65B81BA}" srcId="{1A4BF39B-F5DE-4D12-9A84-EA9637794101}" destId="{BF727AA5-157B-41FE-A348-0F965D34294B}" srcOrd="2" destOrd="0" parTransId="{21B0E9D8-4843-4CA4-932A-F74EE87DAD8E}" sibTransId="{8AFCA45E-5E93-41E5-8675-6B8D8B457AF7}"/>
    <dgm:cxn modelId="{F4E3284C-BB0C-4A0E-B014-3724B7C25474}" type="presOf" srcId="{6BFFDACD-927F-4347-A0EF-F30FFBD201C7}" destId="{C2B0BEF5-8809-4B31-8984-446606917552}" srcOrd="0" destOrd="0" presId="urn:microsoft.com/office/officeart/2005/8/layout/radial4"/>
    <dgm:cxn modelId="{70EB5D73-24BB-44E0-A817-E460C22504C6}" type="presOf" srcId="{BF727AA5-157B-41FE-A348-0F965D34294B}" destId="{CA9602C4-8665-4E1A-9A38-F0D2A5A30CA1}" srcOrd="0" destOrd="0" presId="urn:microsoft.com/office/officeart/2005/8/layout/radial4"/>
    <dgm:cxn modelId="{73F009CF-B1A1-4285-9AF0-4C5D6FBC784E}" srcId="{1A4BF39B-F5DE-4D12-9A84-EA9637794101}" destId="{973C18F9-E935-4561-86BF-D7FFD2E25F89}" srcOrd="1" destOrd="0" parTransId="{6BFFDACD-927F-4347-A0EF-F30FFBD201C7}" sibTransId="{D752CCCD-E8C1-4AC6-A8EC-6D9DE14208E4}"/>
    <dgm:cxn modelId="{3EBADA28-1ED4-479E-A278-0C5D6D5B79C4}" srcId="{1A4BF39B-F5DE-4D12-9A84-EA9637794101}" destId="{67B69840-DE6F-45E4-B57D-87E512558A8D}" srcOrd="0" destOrd="0" parTransId="{9E2FE879-7B52-45E0-ADB3-A372C52819B8}" sibTransId="{41524491-20F8-4E4A-B5B7-0FA52E0A4F1E}"/>
    <dgm:cxn modelId="{3F2F8DE6-63DD-40FF-8765-A3CD55D2C334}" type="presParOf" srcId="{6378EDFC-D043-4FA0-B30F-A7BA4A2979A3}" destId="{CAE5E731-6145-4285-B533-53E257548964}" srcOrd="0" destOrd="0" presId="urn:microsoft.com/office/officeart/2005/8/layout/radial4"/>
    <dgm:cxn modelId="{5BF16155-00EE-4EFC-9EAD-EDFE8009E63C}" type="presParOf" srcId="{6378EDFC-D043-4FA0-B30F-A7BA4A2979A3}" destId="{6E20C529-59F1-4171-8A83-0011E81AC37A}" srcOrd="1" destOrd="0" presId="urn:microsoft.com/office/officeart/2005/8/layout/radial4"/>
    <dgm:cxn modelId="{F0CD4553-E3FA-4FEE-906E-46A3D22B9CB2}" type="presParOf" srcId="{6378EDFC-D043-4FA0-B30F-A7BA4A2979A3}" destId="{6D041EBC-FF08-47A1-AB3B-12DBBBC069E9}" srcOrd="2" destOrd="0" presId="urn:microsoft.com/office/officeart/2005/8/layout/radial4"/>
    <dgm:cxn modelId="{D2E5D95E-97CA-4349-ADDF-6C25E94A1F5F}" type="presParOf" srcId="{6378EDFC-D043-4FA0-B30F-A7BA4A2979A3}" destId="{C2B0BEF5-8809-4B31-8984-446606917552}" srcOrd="3" destOrd="0" presId="urn:microsoft.com/office/officeart/2005/8/layout/radial4"/>
    <dgm:cxn modelId="{92094CB9-58EC-4E59-B4DC-D59226E8333D}" type="presParOf" srcId="{6378EDFC-D043-4FA0-B30F-A7BA4A2979A3}" destId="{BB01D66D-E60B-4A7C-868D-E5528EA72D9C}" srcOrd="4" destOrd="0" presId="urn:microsoft.com/office/officeart/2005/8/layout/radial4"/>
    <dgm:cxn modelId="{1828C65F-49BF-4C8A-9D33-406C39CDAB84}" type="presParOf" srcId="{6378EDFC-D043-4FA0-B30F-A7BA4A2979A3}" destId="{44E06B64-23AC-4AF7-B194-56047737EFBE}" srcOrd="5" destOrd="0" presId="urn:microsoft.com/office/officeart/2005/8/layout/radial4"/>
    <dgm:cxn modelId="{DD3BF7E3-B67B-4734-834A-23A6C6ABA3C7}" type="presParOf" srcId="{6378EDFC-D043-4FA0-B30F-A7BA4A2979A3}" destId="{CA9602C4-8665-4E1A-9A38-F0D2A5A30CA1}" srcOrd="6" destOrd="0" presId="urn:microsoft.com/office/officeart/2005/8/layout/radial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EB7E94-3437-4038-9BB9-8144409C8FC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AF799E9E-17ED-4432-BB80-E87B07580659}">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IN" sz="2800" b="1" dirty="0">
              <a:latin typeface="Cambria" pitchFamily="18" charset="0"/>
            </a:rPr>
            <a:t>Copyright</a:t>
          </a:r>
        </a:p>
      </dgm:t>
    </dgm:pt>
    <dgm:pt modelId="{33A9F7DE-F5DB-496D-B73E-7280E0E02B5E}" type="parTrans" cxnId="{13A3BD03-399E-40CE-9603-E330D5E37571}">
      <dgm:prSet/>
      <dgm:spPr/>
      <dgm:t>
        <a:bodyPr/>
        <a:lstStyle/>
        <a:p>
          <a:endParaRPr lang="en-IN"/>
        </a:p>
      </dgm:t>
    </dgm:pt>
    <dgm:pt modelId="{BD5BD062-EBF6-474C-9E43-AF943E1943AF}" type="sibTrans" cxnId="{13A3BD03-399E-40CE-9603-E330D5E37571}">
      <dgm:prSet/>
      <dgm:spPr/>
      <dgm:t>
        <a:bodyPr/>
        <a:lstStyle/>
        <a:p>
          <a:endParaRPr lang="en-IN"/>
        </a:p>
      </dgm:t>
    </dgm:pt>
    <dgm:pt modelId="{581405A0-C916-454B-9B14-CB47C53AFF0F}">
      <dgm:prSet phldrT="[Text]"/>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IN" b="1" dirty="0">
            <a:latin typeface="Georgia" pitchFamily="18"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IN" b="1" dirty="0">
              <a:latin typeface="Cambria" pitchFamily="18" charset="0"/>
            </a:rPr>
            <a:t>Economic Rights</a:t>
          </a:r>
        </a:p>
        <a:p>
          <a:pPr defTabSz="2311400">
            <a:lnSpc>
              <a:spcPct val="90000"/>
            </a:lnSpc>
            <a:spcBef>
              <a:spcPct val="0"/>
            </a:spcBef>
            <a:spcAft>
              <a:spcPct val="35000"/>
            </a:spcAft>
          </a:pPr>
          <a:endParaRPr lang="en-IN" dirty="0"/>
        </a:p>
      </dgm:t>
    </dgm:pt>
    <dgm:pt modelId="{79DEB16F-AEE7-4CF6-B253-1447BB8B3C93}" type="parTrans" cxnId="{FB3EDA52-610F-431A-B9BB-416D429DE26F}">
      <dgm:prSet/>
      <dgm:spPr/>
      <dgm:t>
        <a:bodyPr/>
        <a:lstStyle/>
        <a:p>
          <a:endParaRPr lang="en-IN"/>
        </a:p>
      </dgm:t>
    </dgm:pt>
    <dgm:pt modelId="{10BCEB57-C6A4-4996-A3D3-A7DE0B4081C8}" type="sibTrans" cxnId="{FB3EDA52-610F-431A-B9BB-416D429DE26F}">
      <dgm:prSet/>
      <dgm:spPr/>
      <dgm:t>
        <a:bodyPr/>
        <a:lstStyle/>
        <a:p>
          <a:endParaRPr lang="en-IN"/>
        </a:p>
      </dgm:t>
    </dgm:pt>
    <dgm:pt modelId="{CD74A8C8-81C6-4CF1-9303-CC421126C696}">
      <dgm:prSet/>
      <dgm:spPr/>
      <dgm:t>
        <a:bodyPr/>
        <a:lstStyle/>
        <a:p>
          <a:pPr defTabSz="1111250">
            <a:lnSpc>
              <a:spcPct val="90000"/>
            </a:lnSpc>
            <a:spcBef>
              <a:spcPct val="0"/>
            </a:spcBef>
            <a:spcAft>
              <a:spcPct val="35000"/>
            </a:spcAft>
          </a:pPr>
          <a:r>
            <a:rPr lang="en-IN" b="1" dirty="0">
              <a:latin typeface="Cambria" pitchFamily="18" charset="0"/>
            </a:rPr>
            <a:t>Moral Rights</a:t>
          </a:r>
          <a:endParaRPr lang="en-IN" dirty="0">
            <a:latin typeface="Cambria" pitchFamily="18" charset="0"/>
          </a:endParaRPr>
        </a:p>
      </dgm:t>
    </dgm:pt>
    <dgm:pt modelId="{6997D420-99E6-48CD-912B-D23584688719}" type="parTrans" cxnId="{6BEB1E91-C3EA-472A-87FB-0F4DFC5B170A}">
      <dgm:prSet/>
      <dgm:spPr/>
      <dgm:t>
        <a:bodyPr/>
        <a:lstStyle/>
        <a:p>
          <a:endParaRPr lang="en-IN"/>
        </a:p>
      </dgm:t>
    </dgm:pt>
    <dgm:pt modelId="{81B2D41B-4FAD-4DDD-BAF7-88F16C7F6E65}" type="sibTrans" cxnId="{6BEB1E91-C3EA-472A-87FB-0F4DFC5B170A}">
      <dgm:prSet/>
      <dgm:spPr/>
      <dgm:t>
        <a:bodyPr/>
        <a:lstStyle/>
        <a:p>
          <a:endParaRPr lang="en-IN"/>
        </a:p>
      </dgm:t>
    </dgm:pt>
    <dgm:pt modelId="{710C6844-A4E9-4D17-953A-79776DA3E88A}" type="pres">
      <dgm:prSet presAssocID="{B1EB7E94-3437-4038-9BB9-8144409C8FCF}" presName="hierChild1" presStyleCnt="0">
        <dgm:presLayoutVars>
          <dgm:chPref val="1"/>
          <dgm:dir/>
          <dgm:animOne val="branch"/>
          <dgm:animLvl val="lvl"/>
          <dgm:resizeHandles/>
        </dgm:presLayoutVars>
      </dgm:prSet>
      <dgm:spPr/>
      <dgm:t>
        <a:bodyPr/>
        <a:lstStyle/>
        <a:p>
          <a:endParaRPr lang="en-US"/>
        </a:p>
      </dgm:t>
    </dgm:pt>
    <dgm:pt modelId="{354FBF19-E6A4-47E6-8662-41880228BD2C}" type="pres">
      <dgm:prSet presAssocID="{AF799E9E-17ED-4432-BB80-E87B07580659}" presName="hierRoot1" presStyleCnt="0"/>
      <dgm:spPr/>
    </dgm:pt>
    <dgm:pt modelId="{1099B41F-8618-4991-B834-3F308B257039}" type="pres">
      <dgm:prSet presAssocID="{AF799E9E-17ED-4432-BB80-E87B07580659}" presName="composite" presStyleCnt="0"/>
      <dgm:spPr/>
    </dgm:pt>
    <dgm:pt modelId="{623F0B27-F1A3-4CE2-A85E-F7AB523DC2E1}" type="pres">
      <dgm:prSet presAssocID="{AF799E9E-17ED-4432-BB80-E87B07580659}" presName="background" presStyleLbl="node0" presStyleIdx="0" presStyleCnt="1"/>
      <dgm:spPr/>
    </dgm:pt>
    <dgm:pt modelId="{7A1F6EE4-281A-426B-A1FA-C400BF407002}" type="pres">
      <dgm:prSet presAssocID="{AF799E9E-17ED-4432-BB80-E87B07580659}" presName="text" presStyleLbl="fgAcc0" presStyleIdx="0" presStyleCnt="1" custScaleX="132067" custScaleY="52654" custLinFactNeighborX="22139" custLinFactNeighborY="-1138">
        <dgm:presLayoutVars>
          <dgm:chPref val="3"/>
        </dgm:presLayoutVars>
      </dgm:prSet>
      <dgm:spPr/>
      <dgm:t>
        <a:bodyPr/>
        <a:lstStyle/>
        <a:p>
          <a:endParaRPr lang="en-US"/>
        </a:p>
      </dgm:t>
    </dgm:pt>
    <dgm:pt modelId="{8FDE5697-A7B3-4582-9D29-4625080C648E}" type="pres">
      <dgm:prSet presAssocID="{AF799E9E-17ED-4432-BB80-E87B07580659}" presName="hierChild2" presStyleCnt="0"/>
      <dgm:spPr/>
    </dgm:pt>
    <dgm:pt modelId="{9E655C68-E75E-4B7C-96ED-2C24768AF2AA}" type="pres">
      <dgm:prSet presAssocID="{79DEB16F-AEE7-4CF6-B253-1447BB8B3C93}" presName="Name10" presStyleLbl="parChTrans1D2" presStyleIdx="0" presStyleCnt="2"/>
      <dgm:spPr/>
      <dgm:t>
        <a:bodyPr/>
        <a:lstStyle/>
        <a:p>
          <a:endParaRPr lang="en-US"/>
        </a:p>
      </dgm:t>
    </dgm:pt>
    <dgm:pt modelId="{B4ABBF9D-C49A-4C86-B96A-9ECA6F057D90}" type="pres">
      <dgm:prSet presAssocID="{581405A0-C916-454B-9B14-CB47C53AFF0F}" presName="hierRoot2" presStyleCnt="0"/>
      <dgm:spPr/>
    </dgm:pt>
    <dgm:pt modelId="{EA81DC59-0166-4334-A8B5-157148088AB6}" type="pres">
      <dgm:prSet presAssocID="{581405A0-C916-454B-9B14-CB47C53AFF0F}" presName="composite2" presStyleCnt="0"/>
      <dgm:spPr/>
    </dgm:pt>
    <dgm:pt modelId="{D9580F41-41C8-4609-AEB7-0B54982FE91C}" type="pres">
      <dgm:prSet presAssocID="{581405A0-C916-454B-9B14-CB47C53AFF0F}" presName="background2" presStyleLbl="node2" presStyleIdx="0" presStyleCnt="2"/>
      <dgm:spPr/>
    </dgm:pt>
    <dgm:pt modelId="{5ED94FAE-0A2E-40C6-BF4C-2DD0D61FC94F}" type="pres">
      <dgm:prSet presAssocID="{581405A0-C916-454B-9B14-CB47C53AFF0F}" presName="text2" presStyleLbl="fgAcc2" presStyleIdx="0" presStyleCnt="2" custScaleX="98550" custLinFactNeighborX="24380" custLinFactNeighborY="5392">
        <dgm:presLayoutVars>
          <dgm:chPref val="3"/>
        </dgm:presLayoutVars>
      </dgm:prSet>
      <dgm:spPr/>
      <dgm:t>
        <a:bodyPr/>
        <a:lstStyle/>
        <a:p>
          <a:endParaRPr lang="en-US"/>
        </a:p>
      </dgm:t>
    </dgm:pt>
    <dgm:pt modelId="{942D49E4-3FAD-4509-BE94-473D3CBA22F1}" type="pres">
      <dgm:prSet presAssocID="{581405A0-C916-454B-9B14-CB47C53AFF0F}" presName="hierChild3" presStyleCnt="0"/>
      <dgm:spPr/>
    </dgm:pt>
    <dgm:pt modelId="{DB02D605-0D4D-4BD9-A0FF-05B0E08A6B9D}" type="pres">
      <dgm:prSet presAssocID="{6997D420-99E6-48CD-912B-D23584688719}" presName="Name10" presStyleLbl="parChTrans1D2" presStyleIdx="1" presStyleCnt="2"/>
      <dgm:spPr/>
      <dgm:t>
        <a:bodyPr/>
        <a:lstStyle/>
        <a:p>
          <a:endParaRPr lang="en-US"/>
        </a:p>
      </dgm:t>
    </dgm:pt>
    <dgm:pt modelId="{06501C5F-F131-465C-A201-20909AE78BF9}" type="pres">
      <dgm:prSet presAssocID="{CD74A8C8-81C6-4CF1-9303-CC421126C696}" presName="hierRoot2" presStyleCnt="0"/>
      <dgm:spPr/>
    </dgm:pt>
    <dgm:pt modelId="{1B5C7F8F-820E-4308-8633-EC8E027386CA}" type="pres">
      <dgm:prSet presAssocID="{CD74A8C8-81C6-4CF1-9303-CC421126C696}" presName="composite2" presStyleCnt="0"/>
      <dgm:spPr/>
    </dgm:pt>
    <dgm:pt modelId="{9B66D31F-CABF-4645-A86B-B1E541058388}" type="pres">
      <dgm:prSet presAssocID="{CD74A8C8-81C6-4CF1-9303-CC421126C696}" presName="background2" presStyleLbl="node2" presStyleIdx="1" presStyleCnt="2"/>
      <dgm:spPr/>
    </dgm:pt>
    <dgm:pt modelId="{C2E9FD25-1730-445B-B29E-08746FDE4AAE}" type="pres">
      <dgm:prSet presAssocID="{CD74A8C8-81C6-4CF1-9303-CC421126C696}" presName="text2" presStyleLbl="fgAcc2" presStyleIdx="1" presStyleCnt="2" custLinFactNeighborX="28858" custLinFactNeighborY="8303">
        <dgm:presLayoutVars>
          <dgm:chPref val="3"/>
        </dgm:presLayoutVars>
      </dgm:prSet>
      <dgm:spPr/>
      <dgm:t>
        <a:bodyPr/>
        <a:lstStyle/>
        <a:p>
          <a:endParaRPr lang="en-US"/>
        </a:p>
      </dgm:t>
    </dgm:pt>
    <dgm:pt modelId="{4CC76D01-AC17-4E22-A4F9-96E6C3655536}" type="pres">
      <dgm:prSet presAssocID="{CD74A8C8-81C6-4CF1-9303-CC421126C696}" presName="hierChild3" presStyleCnt="0"/>
      <dgm:spPr/>
    </dgm:pt>
  </dgm:ptLst>
  <dgm:cxnLst>
    <dgm:cxn modelId="{F4211337-E748-4F9B-8832-BC24BB546ECF}" type="presOf" srcId="{79DEB16F-AEE7-4CF6-B253-1447BB8B3C93}" destId="{9E655C68-E75E-4B7C-96ED-2C24768AF2AA}" srcOrd="0" destOrd="0" presId="urn:microsoft.com/office/officeart/2005/8/layout/hierarchy1"/>
    <dgm:cxn modelId="{8D88699C-076B-4410-A248-B368B89F6AEC}" type="presOf" srcId="{581405A0-C916-454B-9B14-CB47C53AFF0F}" destId="{5ED94FAE-0A2E-40C6-BF4C-2DD0D61FC94F}" srcOrd="0" destOrd="0" presId="urn:microsoft.com/office/officeart/2005/8/layout/hierarchy1"/>
    <dgm:cxn modelId="{673FF8AD-BDD8-4484-9D63-6AE71975EEF1}" type="presOf" srcId="{6997D420-99E6-48CD-912B-D23584688719}" destId="{DB02D605-0D4D-4BD9-A0FF-05B0E08A6B9D}" srcOrd="0" destOrd="0" presId="urn:microsoft.com/office/officeart/2005/8/layout/hierarchy1"/>
    <dgm:cxn modelId="{BAAECEE4-9CEC-4D37-A2E5-4689C5CE75A3}" type="presOf" srcId="{AF799E9E-17ED-4432-BB80-E87B07580659}" destId="{7A1F6EE4-281A-426B-A1FA-C400BF407002}" srcOrd="0" destOrd="0" presId="urn:microsoft.com/office/officeart/2005/8/layout/hierarchy1"/>
    <dgm:cxn modelId="{F15F8E88-5214-4F5A-A9A9-6B99FE1FD5A2}" type="presOf" srcId="{B1EB7E94-3437-4038-9BB9-8144409C8FCF}" destId="{710C6844-A4E9-4D17-953A-79776DA3E88A}" srcOrd="0" destOrd="0" presId="urn:microsoft.com/office/officeart/2005/8/layout/hierarchy1"/>
    <dgm:cxn modelId="{FB3EDA52-610F-431A-B9BB-416D429DE26F}" srcId="{AF799E9E-17ED-4432-BB80-E87B07580659}" destId="{581405A0-C916-454B-9B14-CB47C53AFF0F}" srcOrd="0" destOrd="0" parTransId="{79DEB16F-AEE7-4CF6-B253-1447BB8B3C93}" sibTransId="{10BCEB57-C6A4-4996-A3D3-A7DE0B4081C8}"/>
    <dgm:cxn modelId="{13A3BD03-399E-40CE-9603-E330D5E37571}" srcId="{B1EB7E94-3437-4038-9BB9-8144409C8FCF}" destId="{AF799E9E-17ED-4432-BB80-E87B07580659}" srcOrd="0" destOrd="0" parTransId="{33A9F7DE-F5DB-496D-B73E-7280E0E02B5E}" sibTransId="{BD5BD062-EBF6-474C-9E43-AF943E1943AF}"/>
    <dgm:cxn modelId="{6BEB1E91-C3EA-472A-87FB-0F4DFC5B170A}" srcId="{AF799E9E-17ED-4432-BB80-E87B07580659}" destId="{CD74A8C8-81C6-4CF1-9303-CC421126C696}" srcOrd="1" destOrd="0" parTransId="{6997D420-99E6-48CD-912B-D23584688719}" sibTransId="{81B2D41B-4FAD-4DDD-BAF7-88F16C7F6E65}"/>
    <dgm:cxn modelId="{D08C90E5-6BA4-402E-A877-CD528A0E439E}" type="presOf" srcId="{CD74A8C8-81C6-4CF1-9303-CC421126C696}" destId="{C2E9FD25-1730-445B-B29E-08746FDE4AAE}" srcOrd="0" destOrd="0" presId="urn:microsoft.com/office/officeart/2005/8/layout/hierarchy1"/>
    <dgm:cxn modelId="{A710C0BA-A1E4-493C-9ED6-298A22846210}" type="presParOf" srcId="{710C6844-A4E9-4D17-953A-79776DA3E88A}" destId="{354FBF19-E6A4-47E6-8662-41880228BD2C}" srcOrd="0" destOrd="0" presId="urn:microsoft.com/office/officeart/2005/8/layout/hierarchy1"/>
    <dgm:cxn modelId="{FD7085D0-69B2-40DE-9BC3-9E8D233B0A57}" type="presParOf" srcId="{354FBF19-E6A4-47E6-8662-41880228BD2C}" destId="{1099B41F-8618-4991-B834-3F308B257039}" srcOrd="0" destOrd="0" presId="urn:microsoft.com/office/officeart/2005/8/layout/hierarchy1"/>
    <dgm:cxn modelId="{28CA5981-D05C-46F6-BA1B-9B280CA04F22}" type="presParOf" srcId="{1099B41F-8618-4991-B834-3F308B257039}" destId="{623F0B27-F1A3-4CE2-A85E-F7AB523DC2E1}" srcOrd="0" destOrd="0" presId="urn:microsoft.com/office/officeart/2005/8/layout/hierarchy1"/>
    <dgm:cxn modelId="{8B5500B0-6E27-4281-B371-C870FFE2E32A}" type="presParOf" srcId="{1099B41F-8618-4991-B834-3F308B257039}" destId="{7A1F6EE4-281A-426B-A1FA-C400BF407002}" srcOrd="1" destOrd="0" presId="urn:microsoft.com/office/officeart/2005/8/layout/hierarchy1"/>
    <dgm:cxn modelId="{6E9922FF-6D3A-4994-AB7D-6B58DFF6BFB0}" type="presParOf" srcId="{354FBF19-E6A4-47E6-8662-41880228BD2C}" destId="{8FDE5697-A7B3-4582-9D29-4625080C648E}" srcOrd="1" destOrd="0" presId="urn:microsoft.com/office/officeart/2005/8/layout/hierarchy1"/>
    <dgm:cxn modelId="{BC344E15-88E4-4F71-A3EB-C44ED143514F}" type="presParOf" srcId="{8FDE5697-A7B3-4582-9D29-4625080C648E}" destId="{9E655C68-E75E-4B7C-96ED-2C24768AF2AA}" srcOrd="0" destOrd="0" presId="urn:microsoft.com/office/officeart/2005/8/layout/hierarchy1"/>
    <dgm:cxn modelId="{5146DA9C-9583-4D6C-AA20-CE6065CC58B1}" type="presParOf" srcId="{8FDE5697-A7B3-4582-9D29-4625080C648E}" destId="{B4ABBF9D-C49A-4C86-B96A-9ECA6F057D90}" srcOrd="1" destOrd="0" presId="urn:microsoft.com/office/officeart/2005/8/layout/hierarchy1"/>
    <dgm:cxn modelId="{2F831452-4F86-4589-92D4-015FCBD8D888}" type="presParOf" srcId="{B4ABBF9D-C49A-4C86-B96A-9ECA6F057D90}" destId="{EA81DC59-0166-4334-A8B5-157148088AB6}" srcOrd="0" destOrd="0" presId="urn:microsoft.com/office/officeart/2005/8/layout/hierarchy1"/>
    <dgm:cxn modelId="{D93D41A9-80BC-4319-875F-A5266FE2899C}" type="presParOf" srcId="{EA81DC59-0166-4334-A8B5-157148088AB6}" destId="{D9580F41-41C8-4609-AEB7-0B54982FE91C}" srcOrd="0" destOrd="0" presId="urn:microsoft.com/office/officeart/2005/8/layout/hierarchy1"/>
    <dgm:cxn modelId="{F3C36F30-E53D-4206-9719-ED5CF07146DF}" type="presParOf" srcId="{EA81DC59-0166-4334-A8B5-157148088AB6}" destId="{5ED94FAE-0A2E-40C6-BF4C-2DD0D61FC94F}" srcOrd="1" destOrd="0" presId="urn:microsoft.com/office/officeart/2005/8/layout/hierarchy1"/>
    <dgm:cxn modelId="{CCD5CC12-5BF0-4149-ABB8-80000BCC46B3}" type="presParOf" srcId="{B4ABBF9D-C49A-4C86-B96A-9ECA6F057D90}" destId="{942D49E4-3FAD-4509-BE94-473D3CBA22F1}" srcOrd="1" destOrd="0" presId="urn:microsoft.com/office/officeart/2005/8/layout/hierarchy1"/>
    <dgm:cxn modelId="{2ADE44FF-FC5A-4525-8881-6A55698D9A7F}" type="presParOf" srcId="{8FDE5697-A7B3-4582-9D29-4625080C648E}" destId="{DB02D605-0D4D-4BD9-A0FF-05B0E08A6B9D}" srcOrd="2" destOrd="0" presId="urn:microsoft.com/office/officeart/2005/8/layout/hierarchy1"/>
    <dgm:cxn modelId="{3CBA3D28-F44E-42F8-8DBE-953646137FF8}" type="presParOf" srcId="{8FDE5697-A7B3-4582-9D29-4625080C648E}" destId="{06501C5F-F131-465C-A201-20909AE78BF9}" srcOrd="3" destOrd="0" presId="urn:microsoft.com/office/officeart/2005/8/layout/hierarchy1"/>
    <dgm:cxn modelId="{AE48CEDD-7A90-488E-81FB-E75813F1C3B5}" type="presParOf" srcId="{06501C5F-F131-465C-A201-20909AE78BF9}" destId="{1B5C7F8F-820E-4308-8633-EC8E027386CA}" srcOrd="0" destOrd="0" presId="urn:microsoft.com/office/officeart/2005/8/layout/hierarchy1"/>
    <dgm:cxn modelId="{5D2B0D20-DAE9-4598-B58B-8EF52533CF35}" type="presParOf" srcId="{1B5C7F8F-820E-4308-8633-EC8E027386CA}" destId="{9B66D31F-CABF-4645-A86B-B1E541058388}" srcOrd="0" destOrd="0" presId="urn:microsoft.com/office/officeart/2005/8/layout/hierarchy1"/>
    <dgm:cxn modelId="{48FE38DC-D9AC-4E33-9A74-BB570E71A4C3}" type="presParOf" srcId="{1B5C7F8F-820E-4308-8633-EC8E027386CA}" destId="{C2E9FD25-1730-445B-B29E-08746FDE4AAE}" srcOrd="1" destOrd="0" presId="urn:microsoft.com/office/officeart/2005/8/layout/hierarchy1"/>
    <dgm:cxn modelId="{9A73A063-2638-415C-A7AC-FC204890BED2}" type="presParOf" srcId="{06501C5F-F131-465C-A201-20909AE78BF9}" destId="{4CC76D01-AC17-4E22-A4F9-96E6C365553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8CAE11-B907-48A5-B3D5-15C94721F04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8CA18575-3A14-4D69-AE60-3675BD8CF622}">
      <dgm:prSet phldrT="[Text]"/>
      <dgm:spPr>
        <a:solidFill>
          <a:srgbClr val="92D050"/>
        </a:solidFill>
      </dgm:spPr>
      <dgm:t>
        <a:bodyPr/>
        <a:lstStyle/>
        <a:p>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Reproduction Right</a:t>
          </a:r>
        </a:p>
      </dgm:t>
    </dgm:pt>
    <dgm:pt modelId="{E005A3BE-6811-4280-80DC-2286A10D634A}" type="parTrans" cxnId="{C2C5E3F2-2DBB-4331-B21F-577072478DA0}">
      <dgm:prSet/>
      <dgm:spPr/>
      <dgm:t>
        <a:bodyPr/>
        <a:lstStyle/>
        <a:p>
          <a:endParaRPr lang="en-IN"/>
        </a:p>
      </dgm:t>
    </dgm:pt>
    <dgm:pt modelId="{664EECF8-E8CC-4988-8162-370FB9D29CD5}" type="sibTrans" cxnId="{C2C5E3F2-2DBB-4331-B21F-577072478DA0}">
      <dgm:prSet/>
      <dgm:spPr/>
      <dgm:t>
        <a:bodyPr/>
        <a:lstStyle/>
        <a:p>
          <a:endParaRPr lang="en-IN"/>
        </a:p>
      </dgm:t>
    </dgm:pt>
    <dgm:pt modelId="{DC0FBE5C-8233-4A22-84A1-914D008D562B}">
      <dgm:prSet phldrT="[Text]"/>
      <dgm:spPr>
        <a:solidFill>
          <a:schemeClr val="accent4">
            <a:lumMod val="40000"/>
            <a:lumOff val="60000"/>
            <a:alpha val="90000"/>
          </a:schemeClr>
        </a:solidFill>
      </dgm:spPr>
      <dgm:t>
        <a:bodyPr/>
        <a:lstStyle/>
        <a:p>
          <a:r>
            <a:rPr lang="en-IN" b="1" dirty="0">
              <a:latin typeface="Cambria" panose="02040503050406030204" pitchFamily="18" charset="0"/>
              <a:ea typeface="Cambria" panose="02040503050406030204" pitchFamily="18" charset="0"/>
            </a:rPr>
            <a:t>Preventing others of making copies of your work</a:t>
          </a:r>
        </a:p>
      </dgm:t>
    </dgm:pt>
    <dgm:pt modelId="{B0589E7E-1F2B-4FAA-8C9B-69CEE91BDC76}" type="parTrans" cxnId="{F29E3748-F6E8-4139-B68C-DD1911FE59FE}">
      <dgm:prSet/>
      <dgm:spPr/>
      <dgm:t>
        <a:bodyPr/>
        <a:lstStyle/>
        <a:p>
          <a:endParaRPr lang="en-IN"/>
        </a:p>
      </dgm:t>
    </dgm:pt>
    <dgm:pt modelId="{E876CC19-F3B5-4C69-BC35-00EDAA72248D}" type="sibTrans" cxnId="{F29E3748-F6E8-4139-B68C-DD1911FE59FE}">
      <dgm:prSet/>
      <dgm:spPr/>
      <dgm:t>
        <a:bodyPr/>
        <a:lstStyle/>
        <a:p>
          <a:endParaRPr lang="en-IN"/>
        </a:p>
      </dgm:t>
    </dgm:pt>
    <dgm:pt modelId="{384C849F-32EC-4C82-970F-4129BABB2F59}">
      <dgm:prSet phldrT="[Text]"/>
      <dgm:spPr>
        <a:solidFill>
          <a:schemeClr val="accent4">
            <a:lumMod val="40000"/>
            <a:lumOff val="60000"/>
            <a:alpha val="90000"/>
          </a:schemeClr>
        </a:solidFill>
      </dgm:spPr>
      <dgm:t>
        <a:bodyPr/>
        <a:lstStyle/>
        <a:p>
          <a:r>
            <a:rPr lang="en-IN" b="1" dirty="0">
              <a:latin typeface="Cambria" panose="02040503050406030204" pitchFamily="18" charset="0"/>
              <a:ea typeface="Cambria" panose="02040503050406030204" pitchFamily="18" charset="0"/>
            </a:rPr>
            <a:t>Right to reproduce work in material form</a:t>
          </a:r>
        </a:p>
      </dgm:t>
    </dgm:pt>
    <dgm:pt modelId="{13D245B3-C948-419B-814D-196C98C1A0A7}" type="parTrans" cxnId="{FFC2952B-0AA6-478B-B838-F0CF4EAED868}">
      <dgm:prSet/>
      <dgm:spPr/>
      <dgm:t>
        <a:bodyPr/>
        <a:lstStyle/>
        <a:p>
          <a:endParaRPr lang="en-IN"/>
        </a:p>
      </dgm:t>
    </dgm:pt>
    <dgm:pt modelId="{082C5CBE-86E2-43E5-AFC6-48BE8DF4BAAE}" type="sibTrans" cxnId="{FFC2952B-0AA6-478B-B838-F0CF4EAED868}">
      <dgm:prSet/>
      <dgm:spPr/>
      <dgm:t>
        <a:bodyPr/>
        <a:lstStyle/>
        <a:p>
          <a:endParaRPr lang="en-IN"/>
        </a:p>
      </dgm:t>
    </dgm:pt>
    <dgm:pt modelId="{ED8C87A7-6BE7-4B5A-9CE4-C69AD93FFF34}">
      <dgm:prSet phldrT="[Text]"/>
      <dgm:spPr>
        <a:solidFill>
          <a:srgbClr val="92D050"/>
        </a:solidFill>
      </dgm:spPr>
      <dgm:t>
        <a:bodyPr/>
        <a:lstStyle/>
        <a:p>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Distribution Right</a:t>
          </a:r>
        </a:p>
      </dgm:t>
    </dgm:pt>
    <dgm:pt modelId="{4EBBF92C-C65E-452B-A882-6727FBFAFA66}" type="parTrans" cxnId="{15E3FA6C-C96C-44DA-93F3-2323C25B0431}">
      <dgm:prSet/>
      <dgm:spPr/>
      <dgm:t>
        <a:bodyPr/>
        <a:lstStyle/>
        <a:p>
          <a:endParaRPr lang="en-IN"/>
        </a:p>
      </dgm:t>
    </dgm:pt>
    <dgm:pt modelId="{94C9166B-B163-4709-AFB1-E29DC8BF4630}" type="sibTrans" cxnId="{15E3FA6C-C96C-44DA-93F3-2323C25B0431}">
      <dgm:prSet/>
      <dgm:spPr/>
      <dgm:t>
        <a:bodyPr/>
        <a:lstStyle/>
        <a:p>
          <a:endParaRPr lang="en-IN"/>
        </a:p>
      </dgm:t>
    </dgm:pt>
    <dgm:pt modelId="{B1BE0548-61F4-4FA0-8223-150BB1F6E307}">
      <dgm:prSet phldrT="[Text]"/>
      <dgm:spPr>
        <a:solidFill>
          <a:schemeClr val="accent4">
            <a:lumMod val="40000"/>
            <a:lumOff val="60000"/>
            <a:alpha val="90000"/>
          </a:schemeClr>
        </a:solidFill>
      </dgm:spPr>
      <dgm:t>
        <a:bodyPr/>
        <a:lstStyle/>
        <a:p>
          <a:r>
            <a:rPr lang="en-IN" b="1" dirty="0">
              <a:latin typeface="Cambria" panose="02040503050406030204" pitchFamily="18" charset="0"/>
              <a:ea typeface="Cambria" panose="02040503050406030204" pitchFamily="18" charset="0"/>
            </a:rPr>
            <a:t>Dissemination of physical copies of work</a:t>
          </a:r>
        </a:p>
      </dgm:t>
    </dgm:pt>
    <dgm:pt modelId="{69E750E1-41F9-4F16-95AC-829EA585FE2C}" type="parTrans" cxnId="{2A76BFF2-4706-4FBD-BA5E-4FC00846F086}">
      <dgm:prSet/>
      <dgm:spPr/>
      <dgm:t>
        <a:bodyPr/>
        <a:lstStyle/>
        <a:p>
          <a:endParaRPr lang="en-IN"/>
        </a:p>
      </dgm:t>
    </dgm:pt>
    <dgm:pt modelId="{D9254CB5-F8B5-4680-8B4D-CA71D9146493}" type="sibTrans" cxnId="{2A76BFF2-4706-4FBD-BA5E-4FC00846F086}">
      <dgm:prSet/>
      <dgm:spPr/>
      <dgm:t>
        <a:bodyPr/>
        <a:lstStyle/>
        <a:p>
          <a:endParaRPr lang="en-IN"/>
        </a:p>
      </dgm:t>
    </dgm:pt>
    <dgm:pt modelId="{0B26E464-D81B-4778-A759-B104822E148B}">
      <dgm:prSet phldrT="[Text]"/>
      <dgm:spPr>
        <a:solidFill>
          <a:srgbClr val="92D050"/>
        </a:solidFill>
      </dgm:spPr>
      <dgm:t>
        <a:bodyPr/>
        <a:lstStyle/>
        <a:p>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Right of communication to public</a:t>
          </a:r>
        </a:p>
      </dgm:t>
    </dgm:pt>
    <dgm:pt modelId="{2BB1A588-D5DF-4201-8715-6FC9BCDB826E}" type="parTrans" cxnId="{ABA03447-D093-4CF9-937B-E1600A3959AB}">
      <dgm:prSet/>
      <dgm:spPr/>
      <dgm:t>
        <a:bodyPr/>
        <a:lstStyle/>
        <a:p>
          <a:endParaRPr lang="en-IN"/>
        </a:p>
      </dgm:t>
    </dgm:pt>
    <dgm:pt modelId="{7A57D6BE-8E9A-466E-AC6C-0F99598E7F57}" type="sibTrans" cxnId="{ABA03447-D093-4CF9-937B-E1600A3959AB}">
      <dgm:prSet/>
      <dgm:spPr/>
      <dgm:t>
        <a:bodyPr/>
        <a:lstStyle/>
        <a:p>
          <a:endParaRPr lang="en-IN"/>
        </a:p>
      </dgm:t>
    </dgm:pt>
    <dgm:pt modelId="{FF1F2144-190C-45E2-8E3E-D7834CB2E8A7}">
      <dgm:prSet phldrT="[Text]"/>
      <dgm:spPr>
        <a:solidFill>
          <a:schemeClr val="accent4">
            <a:lumMod val="40000"/>
            <a:lumOff val="60000"/>
            <a:alpha val="90000"/>
          </a:schemeClr>
        </a:solidFill>
      </dgm:spPr>
      <dgm:t>
        <a:bodyPr/>
        <a:lstStyle/>
        <a:p>
          <a:r>
            <a:rPr lang="en-IN" b="1" dirty="0">
              <a:latin typeface="Cambria" panose="02040503050406030204" pitchFamily="18" charset="0"/>
              <a:ea typeface="Cambria" panose="02040503050406030204" pitchFamily="18" charset="0"/>
            </a:rPr>
            <a:t>Relaying of work by distant or interactive communication means</a:t>
          </a:r>
        </a:p>
      </dgm:t>
    </dgm:pt>
    <dgm:pt modelId="{EEF0D96A-460B-4C5B-BF72-1148BFBB7134}" type="parTrans" cxnId="{BA632257-F3C4-4DC0-BAF0-18758A61D9EA}">
      <dgm:prSet/>
      <dgm:spPr/>
      <dgm:t>
        <a:bodyPr/>
        <a:lstStyle/>
        <a:p>
          <a:endParaRPr lang="en-IN"/>
        </a:p>
      </dgm:t>
    </dgm:pt>
    <dgm:pt modelId="{877F0EEB-0CC8-4F66-9018-945189684CE6}" type="sibTrans" cxnId="{BA632257-F3C4-4DC0-BAF0-18758A61D9EA}">
      <dgm:prSet/>
      <dgm:spPr/>
      <dgm:t>
        <a:bodyPr/>
        <a:lstStyle/>
        <a:p>
          <a:endParaRPr lang="en-IN"/>
        </a:p>
      </dgm:t>
    </dgm:pt>
    <dgm:pt modelId="{E194B671-AE5E-4ECA-BADB-DEA5FEE3945A}">
      <dgm:prSet phldrT="[Text]"/>
      <dgm:spPr>
        <a:solidFill>
          <a:srgbClr val="92D050"/>
        </a:solidFill>
      </dgm:spPr>
      <dgm:t>
        <a:bodyPr/>
        <a:lstStyle/>
        <a:p>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Right of public performance </a:t>
          </a:r>
        </a:p>
      </dgm:t>
    </dgm:pt>
    <dgm:pt modelId="{8146AE18-A024-4012-87E7-770CB81165CF}" type="parTrans" cxnId="{9929B9F6-EAAF-4A67-9D5F-9104062C05C2}">
      <dgm:prSet/>
      <dgm:spPr/>
      <dgm:t>
        <a:bodyPr/>
        <a:lstStyle/>
        <a:p>
          <a:endParaRPr lang="en-IN"/>
        </a:p>
      </dgm:t>
    </dgm:pt>
    <dgm:pt modelId="{98E9E8D2-41BF-40C6-8767-0E4D145441CC}" type="sibTrans" cxnId="{9929B9F6-EAAF-4A67-9D5F-9104062C05C2}">
      <dgm:prSet/>
      <dgm:spPr/>
      <dgm:t>
        <a:bodyPr/>
        <a:lstStyle/>
        <a:p>
          <a:endParaRPr lang="en-IN"/>
        </a:p>
      </dgm:t>
    </dgm:pt>
    <dgm:pt modelId="{1C3D1712-AC5D-408D-8CBA-A258AF2DFE66}">
      <dgm:prSet phldrT="[Text]"/>
      <dgm:spPr>
        <a:solidFill>
          <a:srgbClr val="92D050"/>
        </a:solidFill>
      </dgm:spPr>
      <dgm:t>
        <a:bodyPr/>
        <a:lstStyle/>
        <a:p>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Right to create derivative works</a:t>
          </a:r>
        </a:p>
      </dgm:t>
    </dgm:pt>
    <dgm:pt modelId="{100675C7-857A-43EF-8DFD-D58C97A2EBF0}" type="parTrans" cxnId="{3F7AA0D6-3733-4F73-A615-56D098CF9E53}">
      <dgm:prSet/>
      <dgm:spPr/>
      <dgm:t>
        <a:bodyPr/>
        <a:lstStyle/>
        <a:p>
          <a:endParaRPr lang="en-IN"/>
        </a:p>
      </dgm:t>
    </dgm:pt>
    <dgm:pt modelId="{272C736B-62D2-4FD2-AA04-77169BD9D430}" type="sibTrans" cxnId="{3F7AA0D6-3733-4F73-A615-56D098CF9E53}">
      <dgm:prSet/>
      <dgm:spPr/>
      <dgm:t>
        <a:bodyPr/>
        <a:lstStyle/>
        <a:p>
          <a:endParaRPr lang="en-IN"/>
        </a:p>
      </dgm:t>
    </dgm:pt>
    <dgm:pt modelId="{E0822A73-7FD5-423F-971A-488FF13DF987}">
      <dgm:prSet phldrT="[Text]"/>
      <dgm:spPr>
        <a:solidFill>
          <a:schemeClr val="accent4">
            <a:lumMod val="40000"/>
            <a:lumOff val="60000"/>
            <a:alpha val="90000"/>
          </a:schemeClr>
        </a:solidFill>
      </dgm:spPr>
      <dgm:t>
        <a:bodyPr/>
        <a:lstStyle/>
        <a:p>
          <a:r>
            <a:rPr lang="en-IN" b="1" dirty="0">
              <a:latin typeface="Cambria" panose="02040503050406030204" pitchFamily="18" charset="0"/>
              <a:ea typeface="Cambria" panose="02040503050406030204" pitchFamily="18" charset="0"/>
            </a:rPr>
            <a:t>Right of rental </a:t>
          </a:r>
        </a:p>
      </dgm:t>
    </dgm:pt>
    <dgm:pt modelId="{ECDB4C68-FE8C-4E44-92BF-6B9DD830A535}" type="parTrans" cxnId="{B19BE1D6-6B96-4A78-8A39-BF9A2939242C}">
      <dgm:prSet/>
      <dgm:spPr/>
      <dgm:t>
        <a:bodyPr/>
        <a:lstStyle/>
        <a:p>
          <a:endParaRPr lang="en-IN"/>
        </a:p>
      </dgm:t>
    </dgm:pt>
    <dgm:pt modelId="{7DECF885-DB19-4D79-969B-1905AA314647}" type="sibTrans" cxnId="{B19BE1D6-6B96-4A78-8A39-BF9A2939242C}">
      <dgm:prSet/>
      <dgm:spPr/>
      <dgm:t>
        <a:bodyPr/>
        <a:lstStyle/>
        <a:p>
          <a:endParaRPr lang="en-IN"/>
        </a:p>
      </dgm:t>
    </dgm:pt>
    <dgm:pt modelId="{E9F94014-1D0A-43A7-8DB5-561423CBE2D0}">
      <dgm:prSet/>
      <dgm:spPr>
        <a:solidFill>
          <a:schemeClr val="accent4">
            <a:lumMod val="40000"/>
            <a:lumOff val="60000"/>
            <a:alpha val="90000"/>
          </a:schemeClr>
        </a:solidFill>
      </dgm:spPr>
      <dgm:t>
        <a:bodyPr/>
        <a:lstStyle/>
        <a:p>
          <a:r>
            <a:rPr lang="en-IN" b="1" dirty="0">
              <a:latin typeface="Cambria" panose="02040503050406030204" pitchFamily="18" charset="0"/>
              <a:ea typeface="Cambria" panose="02040503050406030204" pitchFamily="18" charset="0"/>
            </a:rPr>
            <a:t>Adaptations, translations, compilations</a:t>
          </a:r>
        </a:p>
      </dgm:t>
    </dgm:pt>
    <dgm:pt modelId="{5A8B3D03-4E59-4603-A801-5B0C69E0B5FF}" type="parTrans" cxnId="{CC0FCBF8-F4EA-49F9-B111-5900FBF33E58}">
      <dgm:prSet/>
      <dgm:spPr/>
      <dgm:t>
        <a:bodyPr/>
        <a:lstStyle/>
        <a:p>
          <a:endParaRPr lang="en-IN"/>
        </a:p>
      </dgm:t>
    </dgm:pt>
    <dgm:pt modelId="{43C02DE0-01C8-464D-B68D-C20620FC6B1F}" type="sibTrans" cxnId="{CC0FCBF8-F4EA-49F9-B111-5900FBF33E58}">
      <dgm:prSet/>
      <dgm:spPr/>
      <dgm:t>
        <a:bodyPr/>
        <a:lstStyle/>
        <a:p>
          <a:endParaRPr lang="en-IN"/>
        </a:p>
      </dgm:t>
    </dgm:pt>
    <dgm:pt modelId="{2818CE70-DF8F-42D4-9CFE-8103363CCCFB}">
      <dgm:prSet/>
      <dgm:spPr>
        <a:solidFill>
          <a:schemeClr val="accent4">
            <a:lumMod val="40000"/>
            <a:lumOff val="60000"/>
            <a:alpha val="90000"/>
          </a:schemeClr>
        </a:solidFill>
      </dgm:spPr>
      <dgm:t>
        <a:bodyPr/>
        <a:lstStyle/>
        <a:p>
          <a:r>
            <a:rPr lang="en-IN" b="1" dirty="0">
              <a:latin typeface="Cambria" panose="02040503050406030204" pitchFamily="18" charset="0"/>
              <a:ea typeface="Cambria" panose="02040503050406030204" pitchFamily="18" charset="0"/>
            </a:rPr>
            <a:t>Cinema, sound recordings</a:t>
          </a:r>
        </a:p>
      </dgm:t>
    </dgm:pt>
    <dgm:pt modelId="{1AF83AF4-7D2A-47F1-BB75-A73D4D93AC52}" type="parTrans" cxnId="{6C0487E4-4D4D-47B7-BA75-C87E3F7E5E47}">
      <dgm:prSet/>
      <dgm:spPr/>
      <dgm:t>
        <a:bodyPr/>
        <a:lstStyle/>
        <a:p>
          <a:endParaRPr lang="en-IN"/>
        </a:p>
      </dgm:t>
    </dgm:pt>
    <dgm:pt modelId="{9900A757-3B6F-4406-A811-F17749CE0458}" type="sibTrans" cxnId="{6C0487E4-4D4D-47B7-BA75-C87E3F7E5E47}">
      <dgm:prSet/>
      <dgm:spPr/>
      <dgm:t>
        <a:bodyPr/>
        <a:lstStyle/>
        <a:p>
          <a:endParaRPr lang="en-IN"/>
        </a:p>
      </dgm:t>
    </dgm:pt>
    <dgm:pt modelId="{AE26FD36-D6BB-48D9-A8A1-1BD862127E7D}">
      <dgm:prSet custT="1"/>
      <dgm:spPr>
        <a:solidFill>
          <a:schemeClr val="accent4">
            <a:lumMod val="40000"/>
            <a:lumOff val="60000"/>
            <a:alpha val="90000"/>
          </a:schemeClr>
        </a:solidFill>
        <a:ln w="12700" cap="flat" cmpd="sng" algn="ctr">
          <a:solidFill>
            <a:srgbClr val="F09415">
              <a:alpha val="90000"/>
              <a:tint val="40000"/>
              <a:hueOff val="0"/>
              <a:satOff val="0"/>
              <a:lumOff val="0"/>
              <a:alphaOff val="0"/>
            </a:srgbClr>
          </a:solidFill>
          <a:prstDash val="solid"/>
        </a:ln>
        <a:effectLst/>
      </dgm:spPr>
      <dgm:t>
        <a:bodyPr spcFirstLastPara="0" vert="horz" wrap="square" lIns="49530" tIns="24765" rIns="49530" bIns="24765" numCol="1" spcCol="1270" anchor="ctr" anchorCtr="0"/>
        <a:lstStyle/>
        <a:p>
          <a:r>
            <a:rPr lang="en-IN" sz="1600" b="1" kern="1200" dirty="0">
              <a:solidFill>
                <a:prstClr val="black">
                  <a:hueOff val="0"/>
                  <a:satOff val="0"/>
                  <a:lumOff val="0"/>
                  <a:alphaOff val="0"/>
                </a:prstClr>
              </a:solidFill>
              <a:latin typeface="Cambria" panose="02040503050406030204" pitchFamily="18" charset="0"/>
              <a:ea typeface="Cambria" panose="02040503050406030204" pitchFamily="18" charset="0"/>
              <a:cs typeface="+mn-cs"/>
            </a:rPr>
            <a:t>Right to perform the work in public </a:t>
          </a:r>
        </a:p>
      </dgm:t>
    </dgm:pt>
    <dgm:pt modelId="{90A2EB30-514C-4B51-9A60-B80DC77980AD}" type="parTrans" cxnId="{8A4F95AB-037B-4727-9577-98784C1F4424}">
      <dgm:prSet/>
      <dgm:spPr/>
      <dgm:t>
        <a:bodyPr/>
        <a:lstStyle/>
        <a:p>
          <a:endParaRPr lang="en-IN"/>
        </a:p>
      </dgm:t>
    </dgm:pt>
    <dgm:pt modelId="{036950BE-27F8-4604-9312-AAEB786A6CB3}" type="sibTrans" cxnId="{8A4F95AB-037B-4727-9577-98784C1F4424}">
      <dgm:prSet/>
      <dgm:spPr/>
      <dgm:t>
        <a:bodyPr/>
        <a:lstStyle/>
        <a:p>
          <a:endParaRPr lang="en-IN"/>
        </a:p>
      </dgm:t>
    </dgm:pt>
    <dgm:pt modelId="{414257EF-2ECC-471E-BA13-FA6473BD12E9}" type="pres">
      <dgm:prSet presAssocID="{B98CAE11-B907-48A5-B3D5-15C94721F043}" presName="Name0" presStyleCnt="0">
        <dgm:presLayoutVars>
          <dgm:dir/>
          <dgm:animLvl val="lvl"/>
          <dgm:resizeHandles val="exact"/>
        </dgm:presLayoutVars>
      </dgm:prSet>
      <dgm:spPr/>
      <dgm:t>
        <a:bodyPr/>
        <a:lstStyle/>
        <a:p>
          <a:endParaRPr lang="en-US"/>
        </a:p>
      </dgm:t>
    </dgm:pt>
    <dgm:pt modelId="{02A352D5-48D4-4A8A-8F3A-C16DAB8094E5}" type="pres">
      <dgm:prSet presAssocID="{8CA18575-3A14-4D69-AE60-3675BD8CF622}" presName="linNode" presStyleCnt="0"/>
      <dgm:spPr/>
    </dgm:pt>
    <dgm:pt modelId="{E4841EB2-B5F9-451D-B9E6-CCEF48679BF6}" type="pres">
      <dgm:prSet presAssocID="{8CA18575-3A14-4D69-AE60-3675BD8CF622}" presName="parentText" presStyleLbl="node1" presStyleIdx="0" presStyleCnt="5">
        <dgm:presLayoutVars>
          <dgm:chMax val="1"/>
          <dgm:bulletEnabled val="1"/>
        </dgm:presLayoutVars>
      </dgm:prSet>
      <dgm:spPr/>
      <dgm:t>
        <a:bodyPr/>
        <a:lstStyle/>
        <a:p>
          <a:endParaRPr lang="en-US"/>
        </a:p>
      </dgm:t>
    </dgm:pt>
    <dgm:pt modelId="{8C826EFA-A976-4534-B955-F6008A97B1B1}" type="pres">
      <dgm:prSet presAssocID="{8CA18575-3A14-4D69-AE60-3675BD8CF622}" presName="descendantText" presStyleLbl="alignAccFollowNode1" presStyleIdx="0" presStyleCnt="5" custLinFactNeighborY="5108">
        <dgm:presLayoutVars>
          <dgm:bulletEnabled val="1"/>
        </dgm:presLayoutVars>
      </dgm:prSet>
      <dgm:spPr/>
      <dgm:t>
        <a:bodyPr/>
        <a:lstStyle/>
        <a:p>
          <a:endParaRPr lang="en-US"/>
        </a:p>
      </dgm:t>
    </dgm:pt>
    <dgm:pt modelId="{8E9D0083-B564-40FC-9E6E-FB3D5392D608}" type="pres">
      <dgm:prSet presAssocID="{664EECF8-E8CC-4988-8162-370FB9D29CD5}" presName="sp" presStyleCnt="0"/>
      <dgm:spPr/>
    </dgm:pt>
    <dgm:pt modelId="{92ABC71D-2D34-4F19-9146-ED1017B7DB9C}" type="pres">
      <dgm:prSet presAssocID="{ED8C87A7-6BE7-4B5A-9CE4-C69AD93FFF34}" presName="linNode" presStyleCnt="0"/>
      <dgm:spPr/>
    </dgm:pt>
    <dgm:pt modelId="{2A558FF6-2C79-48A6-BA30-BA7C8BA1871B}" type="pres">
      <dgm:prSet presAssocID="{ED8C87A7-6BE7-4B5A-9CE4-C69AD93FFF34}" presName="parentText" presStyleLbl="node1" presStyleIdx="1" presStyleCnt="5">
        <dgm:presLayoutVars>
          <dgm:chMax val="1"/>
          <dgm:bulletEnabled val="1"/>
        </dgm:presLayoutVars>
      </dgm:prSet>
      <dgm:spPr/>
      <dgm:t>
        <a:bodyPr/>
        <a:lstStyle/>
        <a:p>
          <a:endParaRPr lang="en-US"/>
        </a:p>
      </dgm:t>
    </dgm:pt>
    <dgm:pt modelId="{A396B9B1-8D07-49EB-B413-1358A22A21C4}" type="pres">
      <dgm:prSet presAssocID="{ED8C87A7-6BE7-4B5A-9CE4-C69AD93FFF34}" presName="descendantText" presStyleLbl="alignAccFollowNode1" presStyleIdx="1" presStyleCnt="5" custLinFactNeighborY="5108">
        <dgm:presLayoutVars>
          <dgm:bulletEnabled val="1"/>
        </dgm:presLayoutVars>
      </dgm:prSet>
      <dgm:spPr/>
      <dgm:t>
        <a:bodyPr/>
        <a:lstStyle/>
        <a:p>
          <a:endParaRPr lang="en-US"/>
        </a:p>
      </dgm:t>
    </dgm:pt>
    <dgm:pt modelId="{53550983-CEEB-4784-A65B-02ECC3B2D066}" type="pres">
      <dgm:prSet presAssocID="{94C9166B-B163-4709-AFB1-E29DC8BF4630}" presName="sp" presStyleCnt="0"/>
      <dgm:spPr/>
    </dgm:pt>
    <dgm:pt modelId="{34A37244-C9F0-45C5-8282-8EBC4D8BDD06}" type="pres">
      <dgm:prSet presAssocID="{1C3D1712-AC5D-408D-8CBA-A258AF2DFE66}" presName="linNode" presStyleCnt="0"/>
      <dgm:spPr/>
    </dgm:pt>
    <dgm:pt modelId="{BD2545C2-200C-43E4-9CF9-4F02FFBA7CE7}" type="pres">
      <dgm:prSet presAssocID="{1C3D1712-AC5D-408D-8CBA-A258AF2DFE66}" presName="parentText" presStyleLbl="node1" presStyleIdx="2" presStyleCnt="5" custLinFactNeighborY="4087">
        <dgm:presLayoutVars>
          <dgm:chMax val="1"/>
          <dgm:bulletEnabled val="1"/>
        </dgm:presLayoutVars>
      </dgm:prSet>
      <dgm:spPr/>
      <dgm:t>
        <a:bodyPr/>
        <a:lstStyle/>
        <a:p>
          <a:endParaRPr lang="en-US"/>
        </a:p>
      </dgm:t>
    </dgm:pt>
    <dgm:pt modelId="{B67438FE-8011-4BA6-8FF7-0BBCED629060}" type="pres">
      <dgm:prSet presAssocID="{1C3D1712-AC5D-408D-8CBA-A258AF2DFE66}" presName="descendantText" presStyleLbl="alignAccFollowNode1" presStyleIdx="2" presStyleCnt="5" custLinFactNeighborY="5108">
        <dgm:presLayoutVars>
          <dgm:bulletEnabled val="1"/>
        </dgm:presLayoutVars>
      </dgm:prSet>
      <dgm:spPr/>
      <dgm:t>
        <a:bodyPr/>
        <a:lstStyle/>
        <a:p>
          <a:endParaRPr lang="en-US"/>
        </a:p>
      </dgm:t>
    </dgm:pt>
    <dgm:pt modelId="{148DC446-AF72-461D-BE3F-615DBE281FFE}" type="pres">
      <dgm:prSet presAssocID="{272C736B-62D2-4FD2-AA04-77169BD9D430}" presName="sp" presStyleCnt="0"/>
      <dgm:spPr/>
    </dgm:pt>
    <dgm:pt modelId="{650CB313-23A7-4509-81E1-0D40A7461EE4}" type="pres">
      <dgm:prSet presAssocID="{0B26E464-D81B-4778-A759-B104822E148B}" presName="linNode" presStyleCnt="0"/>
      <dgm:spPr/>
    </dgm:pt>
    <dgm:pt modelId="{65C95695-7CE9-4920-A37B-84983A8C79F0}" type="pres">
      <dgm:prSet presAssocID="{0B26E464-D81B-4778-A759-B104822E148B}" presName="parentText" presStyleLbl="node1" presStyleIdx="3" presStyleCnt="5" custLinFactNeighborY="4087">
        <dgm:presLayoutVars>
          <dgm:chMax val="1"/>
          <dgm:bulletEnabled val="1"/>
        </dgm:presLayoutVars>
      </dgm:prSet>
      <dgm:spPr/>
      <dgm:t>
        <a:bodyPr/>
        <a:lstStyle/>
        <a:p>
          <a:endParaRPr lang="en-US"/>
        </a:p>
      </dgm:t>
    </dgm:pt>
    <dgm:pt modelId="{2F7B8972-C330-44F3-8618-2784BE5CA844}" type="pres">
      <dgm:prSet presAssocID="{0B26E464-D81B-4778-A759-B104822E148B}" presName="descendantText" presStyleLbl="alignAccFollowNode1" presStyleIdx="3" presStyleCnt="5" custLinFactNeighborY="5108">
        <dgm:presLayoutVars>
          <dgm:bulletEnabled val="1"/>
        </dgm:presLayoutVars>
      </dgm:prSet>
      <dgm:spPr/>
      <dgm:t>
        <a:bodyPr/>
        <a:lstStyle/>
        <a:p>
          <a:endParaRPr lang="en-US"/>
        </a:p>
      </dgm:t>
    </dgm:pt>
    <dgm:pt modelId="{36D702FF-B3B3-482F-B61A-859B2DFC1D04}" type="pres">
      <dgm:prSet presAssocID="{7A57D6BE-8E9A-466E-AC6C-0F99598E7F57}" presName="sp" presStyleCnt="0"/>
      <dgm:spPr/>
    </dgm:pt>
    <dgm:pt modelId="{6D55AD0E-F912-4295-8D24-ECC87E236B0F}" type="pres">
      <dgm:prSet presAssocID="{E194B671-AE5E-4ECA-BADB-DEA5FEE3945A}" presName="linNode" presStyleCnt="0"/>
      <dgm:spPr/>
    </dgm:pt>
    <dgm:pt modelId="{A39FE2CC-B280-4139-A24C-9B1A0C26787E}" type="pres">
      <dgm:prSet presAssocID="{E194B671-AE5E-4ECA-BADB-DEA5FEE3945A}" presName="parentText" presStyleLbl="node1" presStyleIdx="4" presStyleCnt="5" custLinFactNeighborY="4087">
        <dgm:presLayoutVars>
          <dgm:chMax val="1"/>
          <dgm:bulletEnabled val="1"/>
        </dgm:presLayoutVars>
      </dgm:prSet>
      <dgm:spPr/>
      <dgm:t>
        <a:bodyPr/>
        <a:lstStyle/>
        <a:p>
          <a:endParaRPr lang="en-US"/>
        </a:p>
      </dgm:t>
    </dgm:pt>
    <dgm:pt modelId="{96715302-C145-4A8C-80E5-FF3790E9E36E}" type="pres">
      <dgm:prSet presAssocID="{E194B671-AE5E-4ECA-BADB-DEA5FEE3945A}" presName="descendantText" presStyleLbl="alignAccFollowNode1" presStyleIdx="4" presStyleCnt="5" custLinFactNeighborY="-833">
        <dgm:presLayoutVars>
          <dgm:bulletEnabled val="1"/>
        </dgm:presLayoutVars>
      </dgm:prSet>
      <dgm:spPr>
        <a:xfrm rot="5400000">
          <a:off x="6220120" y="616309"/>
          <a:ext cx="634663" cy="6152896"/>
        </a:xfrm>
        <a:prstGeom prst="round2SameRect">
          <a:avLst/>
        </a:prstGeom>
      </dgm:spPr>
      <dgm:t>
        <a:bodyPr/>
        <a:lstStyle/>
        <a:p>
          <a:endParaRPr lang="en-US"/>
        </a:p>
      </dgm:t>
    </dgm:pt>
  </dgm:ptLst>
  <dgm:cxnLst>
    <dgm:cxn modelId="{D015A93C-AAC1-4D0E-AD49-33FF93198C35}" type="presOf" srcId="{2818CE70-DF8F-42D4-9CFE-8103363CCCFB}" destId="{B67438FE-8011-4BA6-8FF7-0BBCED629060}" srcOrd="0" destOrd="1" presId="urn:microsoft.com/office/officeart/2005/8/layout/vList5"/>
    <dgm:cxn modelId="{36ECF760-DCCB-4491-90AD-A7B837FF6D07}" type="presOf" srcId="{AE26FD36-D6BB-48D9-A8A1-1BD862127E7D}" destId="{96715302-C145-4A8C-80E5-FF3790E9E36E}" srcOrd="0" destOrd="0" presId="urn:microsoft.com/office/officeart/2005/8/layout/vList5"/>
    <dgm:cxn modelId="{FB75A433-04BB-425B-A70E-DFAECAA6F7A2}" type="presOf" srcId="{E194B671-AE5E-4ECA-BADB-DEA5FEE3945A}" destId="{A39FE2CC-B280-4139-A24C-9B1A0C26787E}" srcOrd="0" destOrd="0" presId="urn:microsoft.com/office/officeart/2005/8/layout/vList5"/>
    <dgm:cxn modelId="{771BF063-6909-41E7-B451-02B28B770BA2}" type="presOf" srcId="{8CA18575-3A14-4D69-AE60-3675BD8CF622}" destId="{E4841EB2-B5F9-451D-B9E6-CCEF48679BF6}" srcOrd="0" destOrd="0" presId="urn:microsoft.com/office/officeart/2005/8/layout/vList5"/>
    <dgm:cxn modelId="{5FE052F4-1262-40A6-8C86-D0182B89E411}" type="presOf" srcId="{B98CAE11-B907-48A5-B3D5-15C94721F043}" destId="{414257EF-2ECC-471E-BA13-FA6473BD12E9}" srcOrd="0" destOrd="0" presId="urn:microsoft.com/office/officeart/2005/8/layout/vList5"/>
    <dgm:cxn modelId="{A637BFFE-3ECF-4D9D-9460-389048E9E497}" type="presOf" srcId="{ED8C87A7-6BE7-4B5A-9CE4-C69AD93FFF34}" destId="{2A558FF6-2C79-48A6-BA30-BA7C8BA1871B}" srcOrd="0" destOrd="0" presId="urn:microsoft.com/office/officeart/2005/8/layout/vList5"/>
    <dgm:cxn modelId="{9929B9F6-EAAF-4A67-9D5F-9104062C05C2}" srcId="{B98CAE11-B907-48A5-B3D5-15C94721F043}" destId="{E194B671-AE5E-4ECA-BADB-DEA5FEE3945A}" srcOrd="4" destOrd="0" parTransId="{8146AE18-A024-4012-87E7-770CB81165CF}" sibTransId="{98E9E8D2-41BF-40C6-8767-0E4D145441CC}"/>
    <dgm:cxn modelId="{372E8CBC-A872-4104-8254-517E64CCC25B}" type="presOf" srcId="{B1BE0548-61F4-4FA0-8223-150BB1F6E307}" destId="{A396B9B1-8D07-49EB-B413-1358A22A21C4}" srcOrd="0" destOrd="0" presId="urn:microsoft.com/office/officeart/2005/8/layout/vList5"/>
    <dgm:cxn modelId="{29B10AA4-E5A1-4C4A-8353-27942D31DE14}" type="presOf" srcId="{E0822A73-7FD5-423F-971A-488FF13DF987}" destId="{A396B9B1-8D07-49EB-B413-1358A22A21C4}" srcOrd="0" destOrd="1" presId="urn:microsoft.com/office/officeart/2005/8/layout/vList5"/>
    <dgm:cxn modelId="{FFC2952B-0AA6-478B-B838-F0CF4EAED868}" srcId="{8CA18575-3A14-4D69-AE60-3675BD8CF622}" destId="{384C849F-32EC-4C82-970F-4129BABB2F59}" srcOrd="1" destOrd="0" parTransId="{13D245B3-C948-419B-814D-196C98C1A0A7}" sibTransId="{082C5CBE-86E2-43E5-AFC6-48BE8DF4BAAE}"/>
    <dgm:cxn modelId="{6C0487E4-4D4D-47B7-BA75-C87E3F7E5E47}" srcId="{1C3D1712-AC5D-408D-8CBA-A258AF2DFE66}" destId="{2818CE70-DF8F-42D4-9CFE-8103363CCCFB}" srcOrd="1" destOrd="0" parTransId="{1AF83AF4-7D2A-47F1-BB75-A73D4D93AC52}" sibTransId="{9900A757-3B6F-4406-A811-F17749CE0458}"/>
    <dgm:cxn modelId="{2A76BFF2-4706-4FBD-BA5E-4FC00846F086}" srcId="{ED8C87A7-6BE7-4B5A-9CE4-C69AD93FFF34}" destId="{B1BE0548-61F4-4FA0-8223-150BB1F6E307}" srcOrd="0" destOrd="0" parTransId="{69E750E1-41F9-4F16-95AC-829EA585FE2C}" sibTransId="{D9254CB5-F8B5-4680-8B4D-CA71D9146493}"/>
    <dgm:cxn modelId="{B19BE1D6-6B96-4A78-8A39-BF9A2939242C}" srcId="{ED8C87A7-6BE7-4B5A-9CE4-C69AD93FFF34}" destId="{E0822A73-7FD5-423F-971A-488FF13DF987}" srcOrd="1" destOrd="0" parTransId="{ECDB4C68-FE8C-4E44-92BF-6B9DD830A535}" sibTransId="{7DECF885-DB19-4D79-969B-1905AA314647}"/>
    <dgm:cxn modelId="{28E6FCF5-C5B7-471F-92E9-BED44768126D}" type="presOf" srcId="{0B26E464-D81B-4778-A759-B104822E148B}" destId="{65C95695-7CE9-4920-A37B-84983A8C79F0}" srcOrd="0" destOrd="0" presId="urn:microsoft.com/office/officeart/2005/8/layout/vList5"/>
    <dgm:cxn modelId="{75D4E017-054C-4E62-BA8D-F3E720B407B1}" type="presOf" srcId="{1C3D1712-AC5D-408D-8CBA-A258AF2DFE66}" destId="{BD2545C2-200C-43E4-9CF9-4F02FFBA7CE7}" srcOrd="0" destOrd="0" presId="urn:microsoft.com/office/officeart/2005/8/layout/vList5"/>
    <dgm:cxn modelId="{8754F6C0-12DF-4AB2-A060-D4F04D2E2126}" type="presOf" srcId="{384C849F-32EC-4C82-970F-4129BABB2F59}" destId="{8C826EFA-A976-4534-B955-F6008A97B1B1}" srcOrd="0" destOrd="1" presId="urn:microsoft.com/office/officeart/2005/8/layout/vList5"/>
    <dgm:cxn modelId="{3F7AA0D6-3733-4F73-A615-56D098CF9E53}" srcId="{B98CAE11-B907-48A5-B3D5-15C94721F043}" destId="{1C3D1712-AC5D-408D-8CBA-A258AF2DFE66}" srcOrd="2" destOrd="0" parTransId="{100675C7-857A-43EF-8DFD-D58C97A2EBF0}" sibTransId="{272C736B-62D2-4FD2-AA04-77169BD9D430}"/>
    <dgm:cxn modelId="{953A8583-28F3-4F72-9970-176F4DE8AA22}" type="presOf" srcId="{FF1F2144-190C-45E2-8E3E-D7834CB2E8A7}" destId="{2F7B8972-C330-44F3-8618-2784BE5CA844}" srcOrd="0" destOrd="0" presId="urn:microsoft.com/office/officeart/2005/8/layout/vList5"/>
    <dgm:cxn modelId="{2317327E-1F2E-4ACB-8BCA-12FCED9BC69E}" type="presOf" srcId="{E9F94014-1D0A-43A7-8DB5-561423CBE2D0}" destId="{B67438FE-8011-4BA6-8FF7-0BBCED629060}" srcOrd="0" destOrd="0" presId="urn:microsoft.com/office/officeart/2005/8/layout/vList5"/>
    <dgm:cxn modelId="{921371DE-A1D8-4309-A508-6C3D36AF276D}" type="presOf" srcId="{DC0FBE5C-8233-4A22-84A1-914D008D562B}" destId="{8C826EFA-A976-4534-B955-F6008A97B1B1}" srcOrd="0" destOrd="0" presId="urn:microsoft.com/office/officeart/2005/8/layout/vList5"/>
    <dgm:cxn modelId="{15E3FA6C-C96C-44DA-93F3-2323C25B0431}" srcId="{B98CAE11-B907-48A5-B3D5-15C94721F043}" destId="{ED8C87A7-6BE7-4B5A-9CE4-C69AD93FFF34}" srcOrd="1" destOrd="0" parTransId="{4EBBF92C-C65E-452B-A882-6727FBFAFA66}" sibTransId="{94C9166B-B163-4709-AFB1-E29DC8BF4630}"/>
    <dgm:cxn modelId="{C2C5E3F2-2DBB-4331-B21F-577072478DA0}" srcId="{B98CAE11-B907-48A5-B3D5-15C94721F043}" destId="{8CA18575-3A14-4D69-AE60-3675BD8CF622}" srcOrd="0" destOrd="0" parTransId="{E005A3BE-6811-4280-80DC-2286A10D634A}" sibTransId="{664EECF8-E8CC-4988-8162-370FB9D29CD5}"/>
    <dgm:cxn modelId="{F29E3748-F6E8-4139-B68C-DD1911FE59FE}" srcId="{8CA18575-3A14-4D69-AE60-3675BD8CF622}" destId="{DC0FBE5C-8233-4A22-84A1-914D008D562B}" srcOrd="0" destOrd="0" parTransId="{B0589E7E-1F2B-4FAA-8C9B-69CEE91BDC76}" sibTransId="{E876CC19-F3B5-4C69-BC35-00EDAA72248D}"/>
    <dgm:cxn modelId="{CC0FCBF8-F4EA-49F9-B111-5900FBF33E58}" srcId="{1C3D1712-AC5D-408D-8CBA-A258AF2DFE66}" destId="{E9F94014-1D0A-43A7-8DB5-561423CBE2D0}" srcOrd="0" destOrd="0" parTransId="{5A8B3D03-4E59-4603-A801-5B0C69E0B5FF}" sibTransId="{43C02DE0-01C8-464D-B68D-C20620FC6B1F}"/>
    <dgm:cxn modelId="{8A4F95AB-037B-4727-9577-98784C1F4424}" srcId="{E194B671-AE5E-4ECA-BADB-DEA5FEE3945A}" destId="{AE26FD36-D6BB-48D9-A8A1-1BD862127E7D}" srcOrd="0" destOrd="0" parTransId="{90A2EB30-514C-4B51-9A60-B80DC77980AD}" sibTransId="{036950BE-27F8-4604-9312-AAEB786A6CB3}"/>
    <dgm:cxn modelId="{BA632257-F3C4-4DC0-BAF0-18758A61D9EA}" srcId="{0B26E464-D81B-4778-A759-B104822E148B}" destId="{FF1F2144-190C-45E2-8E3E-D7834CB2E8A7}" srcOrd="0" destOrd="0" parTransId="{EEF0D96A-460B-4C5B-BF72-1148BFBB7134}" sibTransId="{877F0EEB-0CC8-4F66-9018-945189684CE6}"/>
    <dgm:cxn modelId="{ABA03447-D093-4CF9-937B-E1600A3959AB}" srcId="{B98CAE11-B907-48A5-B3D5-15C94721F043}" destId="{0B26E464-D81B-4778-A759-B104822E148B}" srcOrd="3" destOrd="0" parTransId="{2BB1A588-D5DF-4201-8715-6FC9BCDB826E}" sibTransId="{7A57D6BE-8E9A-466E-AC6C-0F99598E7F57}"/>
    <dgm:cxn modelId="{214E9EC5-9B18-4A10-A81F-F3FA9FDA5DFE}" type="presParOf" srcId="{414257EF-2ECC-471E-BA13-FA6473BD12E9}" destId="{02A352D5-48D4-4A8A-8F3A-C16DAB8094E5}" srcOrd="0" destOrd="0" presId="urn:microsoft.com/office/officeart/2005/8/layout/vList5"/>
    <dgm:cxn modelId="{FADBE452-A867-4B37-B756-99578BFAADD2}" type="presParOf" srcId="{02A352D5-48D4-4A8A-8F3A-C16DAB8094E5}" destId="{E4841EB2-B5F9-451D-B9E6-CCEF48679BF6}" srcOrd="0" destOrd="0" presId="urn:microsoft.com/office/officeart/2005/8/layout/vList5"/>
    <dgm:cxn modelId="{08FAB06F-8CEC-4F12-823C-E288CB0320DD}" type="presParOf" srcId="{02A352D5-48D4-4A8A-8F3A-C16DAB8094E5}" destId="{8C826EFA-A976-4534-B955-F6008A97B1B1}" srcOrd="1" destOrd="0" presId="urn:microsoft.com/office/officeart/2005/8/layout/vList5"/>
    <dgm:cxn modelId="{2EBEF245-5AEF-4768-86F8-0E3D2F871168}" type="presParOf" srcId="{414257EF-2ECC-471E-BA13-FA6473BD12E9}" destId="{8E9D0083-B564-40FC-9E6E-FB3D5392D608}" srcOrd="1" destOrd="0" presId="urn:microsoft.com/office/officeart/2005/8/layout/vList5"/>
    <dgm:cxn modelId="{26C4CEB7-FFE0-4E1A-809F-1D3E6FD33CB4}" type="presParOf" srcId="{414257EF-2ECC-471E-BA13-FA6473BD12E9}" destId="{92ABC71D-2D34-4F19-9146-ED1017B7DB9C}" srcOrd="2" destOrd="0" presId="urn:microsoft.com/office/officeart/2005/8/layout/vList5"/>
    <dgm:cxn modelId="{46518642-BAEE-492D-9B1D-28F93D5F60C0}" type="presParOf" srcId="{92ABC71D-2D34-4F19-9146-ED1017B7DB9C}" destId="{2A558FF6-2C79-48A6-BA30-BA7C8BA1871B}" srcOrd="0" destOrd="0" presId="urn:microsoft.com/office/officeart/2005/8/layout/vList5"/>
    <dgm:cxn modelId="{5ADEF46B-CEB2-45F4-A5C8-C3B6E124D2B3}" type="presParOf" srcId="{92ABC71D-2D34-4F19-9146-ED1017B7DB9C}" destId="{A396B9B1-8D07-49EB-B413-1358A22A21C4}" srcOrd="1" destOrd="0" presId="urn:microsoft.com/office/officeart/2005/8/layout/vList5"/>
    <dgm:cxn modelId="{90DA1B5A-512A-420E-8357-E513F682CA48}" type="presParOf" srcId="{414257EF-2ECC-471E-BA13-FA6473BD12E9}" destId="{53550983-CEEB-4784-A65B-02ECC3B2D066}" srcOrd="3" destOrd="0" presId="urn:microsoft.com/office/officeart/2005/8/layout/vList5"/>
    <dgm:cxn modelId="{BF814685-B568-4EA2-8A2B-DC422562EBCD}" type="presParOf" srcId="{414257EF-2ECC-471E-BA13-FA6473BD12E9}" destId="{34A37244-C9F0-45C5-8282-8EBC4D8BDD06}" srcOrd="4" destOrd="0" presId="urn:microsoft.com/office/officeart/2005/8/layout/vList5"/>
    <dgm:cxn modelId="{25573594-FD03-4A47-849F-2125F8DBF697}" type="presParOf" srcId="{34A37244-C9F0-45C5-8282-8EBC4D8BDD06}" destId="{BD2545C2-200C-43E4-9CF9-4F02FFBA7CE7}" srcOrd="0" destOrd="0" presId="urn:microsoft.com/office/officeart/2005/8/layout/vList5"/>
    <dgm:cxn modelId="{4FB6DA3B-5BB0-446C-8A1C-E6FB9B976471}" type="presParOf" srcId="{34A37244-C9F0-45C5-8282-8EBC4D8BDD06}" destId="{B67438FE-8011-4BA6-8FF7-0BBCED629060}" srcOrd="1" destOrd="0" presId="urn:microsoft.com/office/officeart/2005/8/layout/vList5"/>
    <dgm:cxn modelId="{50DF4BC7-8E72-4DAA-8100-91F594BD6B6A}" type="presParOf" srcId="{414257EF-2ECC-471E-BA13-FA6473BD12E9}" destId="{148DC446-AF72-461D-BE3F-615DBE281FFE}" srcOrd="5" destOrd="0" presId="urn:microsoft.com/office/officeart/2005/8/layout/vList5"/>
    <dgm:cxn modelId="{14297C38-8650-4773-BBEA-8F01421FB698}" type="presParOf" srcId="{414257EF-2ECC-471E-BA13-FA6473BD12E9}" destId="{650CB313-23A7-4509-81E1-0D40A7461EE4}" srcOrd="6" destOrd="0" presId="urn:microsoft.com/office/officeart/2005/8/layout/vList5"/>
    <dgm:cxn modelId="{E456E7A3-8802-4EC8-87F6-A97F8911DC08}" type="presParOf" srcId="{650CB313-23A7-4509-81E1-0D40A7461EE4}" destId="{65C95695-7CE9-4920-A37B-84983A8C79F0}" srcOrd="0" destOrd="0" presId="urn:microsoft.com/office/officeart/2005/8/layout/vList5"/>
    <dgm:cxn modelId="{B6DC7A80-6519-4D18-B60A-9AE9530D0594}" type="presParOf" srcId="{650CB313-23A7-4509-81E1-0D40A7461EE4}" destId="{2F7B8972-C330-44F3-8618-2784BE5CA844}" srcOrd="1" destOrd="0" presId="urn:microsoft.com/office/officeart/2005/8/layout/vList5"/>
    <dgm:cxn modelId="{A2B10483-1760-4A59-A3D4-3FD7D6FF3EDF}" type="presParOf" srcId="{414257EF-2ECC-471E-BA13-FA6473BD12E9}" destId="{36D702FF-B3B3-482F-B61A-859B2DFC1D04}" srcOrd="7" destOrd="0" presId="urn:microsoft.com/office/officeart/2005/8/layout/vList5"/>
    <dgm:cxn modelId="{ED2E2E0C-8B90-4D3F-9B8C-AF62EEF9EFF8}" type="presParOf" srcId="{414257EF-2ECC-471E-BA13-FA6473BD12E9}" destId="{6D55AD0E-F912-4295-8D24-ECC87E236B0F}" srcOrd="8" destOrd="0" presId="urn:microsoft.com/office/officeart/2005/8/layout/vList5"/>
    <dgm:cxn modelId="{53751A02-FF0C-4A17-BF6C-4680B140BA66}" type="presParOf" srcId="{6D55AD0E-F912-4295-8D24-ECC87E236B0F}" destId="{A39FE2CC-B280-4139-A24C-9B1A0C26787E}" srcOrd="0" destOrd="0" presId="urn:microsoft.com/office/officeart/2005/8/layout/vList5"/>
    <dgm:cxn modelId="{66E0F395-E371-4C1F-94DC-0D62191C021D}" type="presParOf" srcId="{6D55AD0E-F912-4295-8D24-ECC87E236B0F}" destId="{96715302-C145-4A8C-80E5-FF3790E9E36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80DEF2-CCD8-46C9-A0D8-D274901A1B6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73A14C10-88F4-4420-91A5-54B0AF637756}">
      <dgm:prSet phldrT="[Text]"/>
      <dgm:spPr>
        <a:solidFill>
          <a:srgbClr val="92D050"/>
        </a:solidFill>
      </dgm:spPr>
      <dgm:t>
        <a:bodyPr/>
        <a:lstStyle/>
        <a:p>
          <a:pPr algn="l"/>
          <a:r>
            <a:rPr lang="en-IN"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Right against Distortion (Integrity)</a:t>
          </a:r>
        </a:p>
      </dgm:t>
    </dgm:pt>
    <dgm:pt modelId="{9CC004ED-CD71-4367-A263-BE811B29C50A}" type="parTrans" cxnId="{8BF3E48D-72C3-4995-B4AA-4FC4FD8C17F7}">
      <dgm:prSet/>
      <dgm:spPr/>
      <dgm:t>
        <a:bodyPr/>
        <a:lstStyle/>
        <a:p>
          <a:endParaRPr lang="en-IN"/>
        </a:p>
      </dgm:t>
    </dgm:pt>
    <dgm:pt modelId="{188BFB37-9722-48F4-B34D-C36BA15F5991}" type="sibTrans" cxnId="{8BF3E48D-72C3-4995-B4AA-4FC4FD8C17F7}">
      <dgm:prSet/>
      <dgm:spPr/>
      <dgm:t>
        <a:bodyPr/>
        <a:lstStyle/>
        <a:p>
          <a:endParaRPr lang="en-IN"/>
        </a:p>
      </dgm:t>
    </dgm:pt>
    <dgm:pt modelId="{EF3E018D-B64A-4277-BFFD-611753DEA165}">
      <dgm:prSet phldrT="[Text]"/>
      <dgm:spPr>
        <a:solidFill>
          <a:schemeClr val="accent2">
            <a:lumMod val="40000"/>
            <a:lumOff val="60000"/>
            <a:alpha val="90000"/>
          </a:schemeClr>
        </a:solidFill>
      </dgm:spPr>
      <dgm:t>
        <a:bodyPr/>
        <a:lstStyle/>
        <a:p>
          <a:pPr algn="l"/>
          <a:endParaRPr lang="en-IN" sz="1600" dirty="0"/>
        </a:p>
      </dgm:t>
    </dgm:pt>
    <dgm:pt modelId="{767E5BD0-CCED-4EA2-8E5C-0EFBEA1FC399}" type="parTrans" cxnId="{D57FD087-9823-4EAC-A3B5-8CD986371F09}">
      <dgm:prSet/>
      <dgm:spPr/>
      <dgm:t>
        <a:bodyPr/>
        <a:lstStyle/>
        <a:p>
          <a:endParaRPr lang="en-IN"/>
        </a:p>
      </dgm:t>
    </dgm:pt>
    <dgm:pt modelId="{AF468333-230B-4B8F-B07F-7B719F587FDF}" type="sibTrans" cxnId="{D57FD087-9823-4EAC-A3B5-8CD986371F09}">
      <dgm:prSet/>
      <dgm:spPr/>
      <dgm:t>
        <a:bodyPr/>
        <a:lstStyle/>
        <a:p>
          <a:endParaRPr lang="en-IN"/>
        </a:p>
      </dgm:t>
    </dgm:pt>
    <dgm:pt modelId="{B4959E60-DB18-4215-83C2-3EA4215F8818}">
      <dgm:prSet phldrT="[Text]" custT="1"/>
      <dgm:spPr>
        <a:solidFill>
          <a:srgbClr val="92D050"/>
        </a:solidFill>
      </dgm:spPr>
      <dgm:t>
        <a:bodyPr/>
        <a:lstStyle/>
        <a:p>
          <a:pPr algn="l"/>
          <a:r>
            <a:rPr lang="en-IN" sz="2400"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Right of Recognition (Authorship/Paternity)</a:t>
          </a:r>
          <a:r>
            <a:rPr lang="en-IN" sz="1300" b="1" dirty="0">
              <a:effectLst>
                <a:outerShdw blurRad="38100" dist="38100" dir="2700000" algn="tl">
                  <a:srgbClr val="000000">
                    <a:alpha val="43137"/>
                  </a:srgbClr>
                </a:outerShdw>
              </a:effectLst>
            </a:rPr>
            <a:t>	</a:t>
          </a:r>
        </a:p>
      </dgm:t>
    </dgm:pt>
    <dgm:pt modelId="{B2DFA4B2-D34A-4499-8B86-31675D6C396E}" type="parTrans" cxnId="{4C4E434C-AE88-4606-A52B-F05BB311F099}">
      <dgm:prSet/>
      <dgm:spPr/>
      <dgm:t>
        <a:bodyPr/>
        <a:lstStyle/>
        <a:p>
          <a:endParaRPr lang="en-IN"/>
        </a:p>
      </dgm:t>
    </dgm:pt>
    <dgm:pt modelId="{577DC17E-2313-4A66-BC8F-98242E79F6CD}" type="sibTrans" cxnId="{4C4E434C-AE88-4606-A52B-F05BB311F099}">
      <dgm:prSet/>
      <dgm:spPr/>
      <dgm:t>
        <a:bodyPr/>
        <a:lstStyle/>
        <a:p>
          <a:endParaRPr lang="en-IN"/>
        </a:p>
      </dgm:t>
    </dgm:pt>
    <dgm:pt modelId="{F93E58D8-7B06-40D7-9BFE-88BE7CEA662A}">
      <dgm:prSet phldrT="[Text]" custT="1"/>
      <dgm:spPr>
        <a:solidFill>
          <a:schemeClr val="accent2">
            <a:lumMod val="40000"/>
            <a:lumOff val="60000"/>
            <a:alpha val="90000"/>
          </a:schemeClr>
        </a:solidFill>
      </dgm:spPr>
      <dgm:t>
        <a:bodyPr/>
        <a:lstStyle/>
        <a:p>
          <a:pPr algn="just"/>
          <a:r>
            <a:rPr lang="en-IN" sz="1800" dirty="0">
              <a:latin typeface="Cambria" panose="02040503050406030204" pitchFamily="18" charset="0"/>
              <a:ea typeface="Cambria" panose="02040503050406030204" pitchFamily="18" charset="0"/>
              <a:cs typeface="Arial" panose="020B0604020202020204" pitchFamily="34" charset="0"/>
            </a:rPr>
            <a:t>The right to claim to be the author of the work and to have that authorship recognised. </a:t>
          </a:r>
        </a:p>
      </dgm:t>
    </dgm:pt>
    <dgm:pt modelId="{083C2532-A560-4A08-8C35-DD248993A659}" type="parTrans" cxnId="{F79BB533-B58B-4C34-B279-6D49403B0A43}">
      <dgm:prSet/>
      <dgm:spPr/>
      <dgm:t>
        <a:bodyPr/>
        <a:lstStyle/>
        <a:p>
          <a:endParaRPr lang="en-IN"/>
        </a:p>
      </dgm:t>
    </dgm:pt>
    <dgm:pt modelId="{526F0F59-BC80-4A5B-9B50-075731634702}" type="sibTrans" cxnId="{F79BB533-B58B-4C34-B279-6D49403B0A43}">
      <dgm:prSet/>
      <dgm:spPr/>
      <dgm:t>
        <a:bodyPr/>
        <a:lstStyle/>
        <a:p>
          <a:endParaRPr lang="en-IN"/>
        </a:p>
      </dgm:t>
    </dgm:pt>
    <dgm:pt modelId="{4726640F-1A9B-4F87-AD57-D75FAE59DEA8}">
      <dgm:prSet phldrT="[Text]"/>
      <dgm:spPr>
        <a:solidFill>
          <a:schemeClr val="accent2">
            <a:lumMod val="40000"/>
            <a:lumOff val="60000"/>
            <a:alpha val="90000"/>
          </a:schemeClr>
        </a:solidFill>
      </dgm:spPr>
      <dgm:t>
        <a:bodyPr/>
        <a:lstStyle/>
        <a:p>
          <a:pPr algn="l"/>
          <a:endParaRPr lang="en-IN" sz="1600" dirty="0"/>
        </a:p>
      </dgm:t>
    </dgm:pt>
    <dgm:pt modelId="{33DF1ADF-4032-4BD2-BB3A-254FB6251002}" type="parTrans" cxnId="{32835822-DD98-4805-952C-A9C3CF5C2754}">
      <dgm:prSet/>
      <dgm:spPr/>
      <dgm:t>
        <a:bodyPr/>
        <a:lstStyle/>
        <a:p>
          <a:endParaRPr lang="en-IN"/>
        </a:p>
      </dgm:t>
    </dgm:pt>
    <dgm:pt modelId="{42BA8A02-E14B-4EBE-A3AC-1F46E0C4DAE2}" type="sibTrans" cxnId="{32835822-DD98-4805-952C-A9C3CF5C2754}">
      <dgm:prSet/>
      <dgm:spPr/>
      <dgm:t>
        <a:bodyPr/>
        <a:lstStyle/>
        <a:p>
          <a:endParaRPr lang="en-IN"/>
        </a:p>
      </dgm:t>
    </dgm:pt>
    <dgm:pt modelId="{6477D8B6-7DFD-40BB-AF86-ED9FC28E7B0C}">
      <dgm:prSet custT="1"/>
      <dgm:spPr>
        <a:solidFill>
          <a:schemeClr val="accent2">
            <a:lumMod val="40000"/>
            <a:lumOff val="60000"/>
            <a:alpha val="90000"/>
          </a:schemeClr>
        </a:solidFill>
      </dgm:spPr>
      <dgm:t>
        <a:bodyPr/>
        <a:lstStyle/>
        <a:p>
          <a:pPr algn="just"/>
          <a:r>
            <a:rPr lang="en-IN" sz="1800" dirty="0">
              <a:latin typeface="Cambria" panose="02040503050406030204" pitchFamily="18" charset="0"/>
              <a:ea typeface="Cambria" panose="02040503050406030204" pitchFamily="18" charset="0"/>
              <a:cs typeface="Arial" panose="020B0604020202020204" pitchFamily="34" charset="0"/>
            </a:rPr>
            <a:t>The right to have the author’s name mentioned, for instance when the work is reproduced</a:t>
          </a:r>
          <a:r>
            <a:rPr lang="en-IN" sz="1600" dirty="0">
              <a:latin typeface="Cambria" panose="02040503050406030204" pitchFamily="18" charset="0"/>
              <a:ea typeface="Cambria" panose="02040503050406030204" pitchFamily="18" charset="0"/>
            </a:rPr>
            <a:t>. </a:t>
          </a:r>
        </a:p>
      </dgm:t>
    </dgm:pt>
    <dgm:pt modelId="{4D38AFA6-DC1A-468D-9E20-D6CFCBFC9B1A}" type="parTrans" cxnId="{FF24D35A-CFBB-44B4-B859-22417E2B4500}">
      <dgm:prSet/>
      <dgm:spPr/>
      <dgm:t>
        <a:bodyPr/>
        <a:lstStyle/>
        <a:p>
          <a:endParaRPr lang="en-IN"/>
        </a:p>
      </dgm:t>
    </dgm:pt>
    <dgm:pt modelId="{B547A3DF-5304-482A-AB22-72333A6E470A}" type="sibTrans" cxnId="{FF24D35A-CFBB-44B4-B859-22417E2B4500}">
      <dgm:prSet/>
      <dgm:spPr/>
      <dgm:t>
        <a:bodyPr/>
        <a:lstStyle/>
        <a:p>
          <a:endParaRPr lang="en-IN"/>
        </a:p>
      </dgm:t>
    </dgm:pt>
    <dgm:pt modelId="{753979F6-B536-4BA7-AFB5-A42932E2AF32}">
      <dgm:prSet custT="1"/>
      <dgm:spPr>
        <a:solidFill>
          <a:schemeClr val="accent2">
            <a:lumMod val="40000"/>
            <a:lumOff val="60000"/>
            <a:alpha val="90000"/>
          </a:schemeClr>
        </a:solidFill>
      </dgm:spPr>
      <dgm:t>
        <a:bodyPr/>
        <a:lstStyle/>
        <a:p>
          <a:pPr algn="just"/>
          <a:r>
            <a:rPr lang="en-IN" sz="1800" b="0" dirty="0">
              <a:latin typeface="Cambria" panose="02040503050406030204" pitchFamily="18" charset="0"/>
              <a:ea typeface="Cambria" panose="02040503050406030204" pitchFamily="18" charset="0"/>
              <a:cs typeface="Arial" panose="020B0604020202020204" pitchFamily="34" charset="0"/>
            </a:rPr>
            <a:t>The right to object to the work being distorted or used in contexts that are prejudicial to the </a:t>
          </a:r>
          <a:r>
            <a:rPr lang="en-IN" sz="1800" b="0" dirty="0" err="1">
              <a:latin typeface="Cambria" panose="02040503050406030204" pitchFamily="18" charset="0"/>
              <a:ea typeface="Cambria" panose="02040503050406030204" pitchFamily="18" charset="0"/>
              <a:cs typeface="Arial" panose="020B0604020202020204" pitchFamily="34" charset="0"/>
            </a:rPr>
            <a:t>honor</a:t>
          </a:r>
          <a:r>
            <a:rPr lang="en-IN" sz="1800" b="0" dirty="0">
              <a:latin typeface="Cambria" panose="02040503050406030204" pitchFamily="18" charset="0"/>
              <a:ea typeface="Cambria" panose="02040503050406030204" pitchFamily="18" charset="0"/>
              <a:cs typeface="Arial" panose="020B0604020202020204" pitchFamily="34" charset="0"/>
            </a:rPr>
            <a:t> and reputation of the author. </a:t>
          </a:r>
        </a:p>
      </dgm:t>
    </dgm:pt>
    <dgm:pt modelId="{77797311-9F20-4C14-A749-0F10BCB206EA}" type="parTrans" cxnId="{ED70B627-8FB1-455A-A9FA-A6233A9E6EE7}">
      <dgm:prSet/>
      <dgm:spPr/>
      <dgm:t>
        <a:bodyPr/>
        <a:lstStyle/>
        <a:p>
          <a:endParaRPr lang="en-IN"/>
        </a:p>
      </dgm:t>
    </dgm:pt>
    <dgm:pt modelId="{214CFC42-EB8E-413B-A74B-A5151332075D}" type="sibTrans" cxnId="{ED70B627-8FB1-455A-A9FA-A6233A9E6EE7}">
      <dgm:prSet/>
      <dgm:spPr/>
      <dgm:t>
        <a:bodyPr/>
        <a:lstStyle/>
        <a:p>
          <a:endParaRPr lang="en-IN"/>
        </a:p>
      </dgm:t>
    </dgm:pt>
    <dgm:pt modelId="{4FD0A202-EB0D-4387-B64D-22B98DC4D29D}">
      <dgm:prSet custT="1"/>
      <dgm:spPr>
        <a:solidFill>
          <a:schemeClr val="accent2">
            <a:lumMod val="40000"/>
            <a:lumOff val="60000"/>
            <a:alpha val="90000"/>
          </a:schemeClr>
        </a:solidFill>
      </dgm:spPr>
      <dgm:t>
        <a:bodyPr/>
        <a:lstStyle/>
        <a:p>
          <a:pPr algn="just"/>
          <a:r>
            <a:rPr lang="en-IN" sz="1800" b="0" dirty="0">
              <a:latin typeface="Cambria" panose="02040503050406030204" pitchFamily="18" charset="0"/>
              <a:ea typeface="Cambria" panose="02040503050406030204" pitchFamily="18" charset="0"/>
              <a:cs typeface="Arial" panose="020B0604020202020204" pitchFamily="34" charset="0"/>
            </a:rPr>
            <a:t>The author can oppose the distortion of the work in such a way that its cultural or artistic integrity is adversely affected. </a:t>
          </a:r>
        </a:p>
      </dgm:t>
    </dgm:pt>
    <dgm:pt modelId="{60B97F24-25BD-4B85-B7F0-943B19046073}" type="parTrans" cxnId="{7E89000F-6A0B-4F08-9951-D516F87E24BA}">
      <dgm:prSet/>
      <dgm:spPr/>
      <dgm:t>
        <a:bodyPr/>
        <a:lstStyle/>
        <a:p>
          <a:endParaRPr lang="en-IN"/>
        </a:p>
      </dgm:t>
    </dgm:pt>
    <dgm:pt modelId="{80FC495A-DC07-4CFC-8410-04919422E4C2}" type="sibTrans" cxnId="{7E89000F-6A0B-4F08-9951-D516F87E24BA}">
      <dgm:prSet/>
      <dgm:spPr/>
      <dgm:t>
        <a:bodyPr/>
        <a:lstStyle/>
        <a:p>
          <a:endParaRPr lang="en-IN"/>
        </a:p>
      </dgm:t>
    </dgm:pt>
    <dgm:pt modelId="{F0F9D0A9-5257-4EEA-91E0-5620380AE2BD}" type="pres">
      <dgm:prSet presAssocID="{E480DEF2-CCD8-46C9-A0D8-D274901A1B6B}" presName="Name0" presStyleCnt="0">
        <dgm:presLayoutVars>
          <dgm:dir/>
          <dgm:animLvl val="lvl"/>
          <dgm:resizeHandles val="exact"/>
        </dgm:presLayoutVars>
      </dgm:prSet>
      <dgm:spPr/>
      <dgm:t>
        <a:bodyPr/>
        <a:lstStyle/>
        <a:p>
          <a:endParaRPr lang="en-US"/>
        </a:p>
      </dgm:t>
    </dgm:pt>
    <dgm:pt modelId="{5AB0828A-ABA4-45CB-BA56-9FFB2F08E452}" type="pres">
      <dgm:prSet presAssocID="{73A14C10-88F4-4420-91A5-54B0AF637756}" presName="linNode" presStyleCnt="0"/>
      <dgm:spPr/>
    </dgm:pt>
    <dgm:pt modelId="{3E034012-E601-4304-8CF7-97E2A3B32147}" type="pres">
      <dgm:prSet presAssocID="{73A14C10-88F4-4420-91A5-54B0AF637756}" presName="parentText" presStyleLbl="node1" presStyleIdx="0" presStyleCnt="2" custLinFactNeighborX="-34" custLinFactNeighborY="2119">
        <dgm:presLayoutVars>
          <dgm:chMax val="1"/>
          <dgm:bulletEnabled val="1"/>
        </dgm:presLayoutVars>
      </dgm:prSet>
      <dgm:spPr/>
      <dgm:t>
        <a:bodyPr/>
        <a:lstStyle/>
        <a:p>
          <a:endParaRPr lang="en-US"/>
        </a:p>
      </dgm:t>
    </dgm:pt>
    <dgm:pt modelId="{316A0B08-1735-4108-BD95-8758A56BE026}" type="pres">
      <dgm:prSet presAssocID="{73A14C10-88F4-4420-91A5-54B0AF637756}" presName="descendantText" presStyleLbl="alignAccFollowNode1" presStyleIdx="0" presStyleCnt="2" custScaleX="143432" custScaleY="106391" custLinFactNeighborX="2446" custLinFactNeighborY="-1041">
        <dgm:presLayoutVars>
          <dgm:bulletEnabled val="1"/>
        </dgm:presLayoutVars>
      </dgm:prSet>
      <dgm:spPr/>
      <dgm:t>
        <a:bodyPr/>
        <a:lstStyle/>
        <a:p>
          <a:endParaRPr lang="en-US"/>
        </a:p>
      </dgm:t>
    </dgm:pt>
    <dgm:pt modelId="{8DB4BE90-5957-48B3-9CBE-B1929B964338}" type="pres">
      <dgm:prSet presAssocID="{188BFB37-9722-48F4-B34D-C36BA15F5991}" presName="sp" presStyleCnt="0"/>
      <dgm:spPr/>
    </dgm:pt>
    <dgm:pt modelId="{DB723317-7C24-43B2-BFF9-11AC9D89A0E5}" type="pres">
      <dgm:prSet presAssocID="{B4959E60-DB18-4215-83C2-3EA4215F8818}" presName="linNode" presStyleCnt="0"/>
      <dgm:spPr/>
    </dgm:pt>
    <dgm:pt modelId="{79CE8061-79E3-4947-91FF-0C429D8CD4B8}" type="pres">
      <dgm:prSet presAssocID="{B4959E60-DB18-4215-83C2-3EA4215F8818}" presName="parentText" presStyleLbl="node1" presStyleIdx="1" presStyleCnt="2" custScaleX="120000" custLinFactNeighborX="-40" custLinFactNeighborY="-760">
        <dgm:presLayoutVars>
          <dgm:chMax val="1"/>
          <dgm:bulletEnabled val="1"/>
        </dgm:presLayoutVars>
      </dgm:prSet>
      <dgm:spPr/>
      <dgm:t>
        <a:bodyPr/>
        <a:lstStyle/>
        <a:p>
          <a:endParaRPr lang="en-US"/>
        </a:p>
      </dgm:t>
    </dgm:pt>
    <dgm:pt modelId="{1F44C028-D817-4782-B682-EA1486D75439}" type="pres">
      <dgm:prSet presAssocID="{B4959E60-DB18-4215-83C2-3EA4215F8818}" presName="descendantText" presStyleLbl="alignAccFollowNode1" presStyleIdx="1" presStyleCnt="2" custScaleX="164267" custScaleY="108285">
        <dgm:presLayoutVars>
          <dgm:bulletEnabled val="1"/>
        </dgm:presLayoutVars>
      </dgm:prSet>
      <dgm:spPr/>
      <dgm:t>
        <a:bodyPr/>
        <a:lstStyle/>
        <a:p>
          <a:endParaRPr lang="en-US"/>
        </a:p>
      </dgm:t>
    </dgm:pt>
  </dgm:ptLst>
  <dgm:cxnLst>
    <dgm:cxn modelId="{354D549E-3A82-4339-9A8D-7EB48774B636}" type="presOf" srcId="{EF3E018D-B64A-4277-BFFD-611753DEA165}" destId="{316A0B08-1735-4108-BD95-8758A56BE026}" srcOrd="0" destOrd="0" presId="urn:microsoft.com/office/officeart/2005/8/layout/vList5"/>
    <dgm:cxn modelId="{92D203A5-ABD5-4442-972D-E666D9704117}" type="presOf" srcId="{4726640F-1A9B-4F87-AD57-D75FAE59DEA8}" destId="{316A0B08-1735-4108-BD95-8758A56BE026}" srcOrd="0" destOrd="3" presId="urn:microsoft.com/office/officeart/2005/8/layout/vList5"/>
    <dgm:cxn modelId="{91276F1C-97CF-4AEF-8E97-FE3EE0EF2E2A}" type="presOf" srcId="{F93E58D8-7B06-40D7-9BFE-88BE7CEA662A}" destId="{1F44C028-D817-4782-B682-EA1486D75439}" srcOrd="0" destOrd="0" presId="urn:microsoft.com/office/officeart/2005/8/layout/vList5"/>
    <dgm:cxn modelId="{FF24D35A-CFBB-44B4-B859-22417E2B4500}" srcId="{B4959E60-DB18-4215-83C2-3EA4215F8818}" destId="{6477D8B6-7DFD-40BB-AF86-ED9FC28E7B0C}" srcOrd="1" destOrd="0" parTransId="{4D38AFA6-DC1A-468D-9E20-D6CFCBFC9B1A}" sibTransId="{B547A3DF-5304-482A-AB22-72333A6E470A}"/>
    <dgm:cxn modelId="{F79BB533-B58B-4C34-B279-6D49403B0A43}" srcId="{B4959E60-DB18-4215-83C2-3EA4215F8818}" destId="{F93E58D8-7B06-40D7-9BFE-88BE7CEA662A}" srcOrd="0" destOrd="0" parTransId="{083C2532-A560-4A08-8C35-DD248993A659}" sibTransId="{526F0F59-BC80-4A5B-9B50-075731634702}"/>
    <dgm:cxn modelId="{0CB0B571-AF74-4917-8A7C-EB29882623AF}" type="presOf" srcId="{6477D8B6-7DFD-40BB-AF86-ED9FC28E7B0C}" destId="{1F44C028-D817-4782-B682-EA1486D75439}" srcOrd="0" destOrd="1" presId="urn:microsoft.com/office/officeart/2005/8/layout/vList5"/>
    <dgm:cxn modelId="{8BF3E48D-72C3-4995-B4AA-4FC4FD8C17F7}" srcId="{E480DEF2-CCD8-46C9-A0D8-D274901A1B6B}" destId="{73A14C10-88F4-4420-91A5-54B0AF637756}" srcOrd="0" destOrd="0" parTransId="{9CC004ED-CD71-4367-A263-BE811B29C50A}" sibTransId="{188BFB37-9722-48F4-B34D-C36BA15F5991}"/>
    <dgm:cxn modelId="{9B714704-8AF5-444F-AF9C-DEAAD77EAD92}" type="presOf" srcId="{E480DEF2-CCD8-46C9-A0D8-D274901A1B6B}" destId="{F0F9D0A9-5257-4EEA-91E0-5620380AE2BD}" srcOrd="0" destOrd="0" presId="urn:microsoft.com/office/officeart/2005/8/layout/vList5"/>
    <dgm:cxn modelId="{8D60EBA3-8AE9-468B-A8A5-855A0538A108}" type="presOf" srcId="{B4959E60-DB18-4215-83C2-3EA4215F8818}" destId="{79CE8061-79E3-4947-91FF-0C429D8CD4B8}" srcOrd="0" destOrd="0" presId="urn:microsoft.com/office/officeart/2005/8/layout/vList5"/>
    <dgm:cxn modelId="{912E8CCD-ED32-4474-A1D2-4CFD9234C44C}" type="presOf" srcId="{4FD0A202-EB0D-4387-B64D-22B98DC4D29D}" destId="{316A0B08-1735-4108-BD95-8758A56BE026}" srcOrd="0" destOrd="2" presId="urn:microsoft.com/office/officeart/2005/8/layout/vList5"/>
    <dgm:cxn modelId="{32835822-DD98-4805-952C-A9C3CF5C2754}" srcId="{73A14C10-88F4-4420-91A5-54B0AF637756}" destId="{4726640F-1A9B-4F87-AD57-D75FAE59DEA8}" srcOrd="3" destOrd="0" parTransId="{33DF1ADF-4032-4BD2-BB3A-254FB6251002}" sibTransId="{42BA8A02-E14B-4EBE-A3AC-1F46E0C4DAE2}"/>
    <dgm:cxn modelId="{2FB5C012-FDBD-4CEC-ACF9-BD0FEE4C538D}" type="presOf" srcId="{753979F6-B536-4BA7-AFB5-A42932E2AF32}" destId="{316A0B08-1735-4108-BD95-8758A56BE026}" srcOrd="0" destOrd="1" presId="urn:microsoft.com/office/officeart/2005/8/layout/vList5"/>
    <dgm:cxn modelId="{D57FD087-9823-4EAC-A3B5-8CD986371F09}" srcId="{73A14C10-88F4-4420-91A5-54B0AF637756}" destId="{EF3E018D-B64A-4277-BFFD-611753DEA165}" srcOrd="0" destOrd="0" parTransId="{767E5BD0-CCED-4EA2-8E5C-0EFBEA1FC399}" sibTransId="{AF468333-230B-4B8F-B07F-7B719F587FDF}"/>
    <dgm:cxn modelId="{7E89000F-6A0B-4F08-9951-D516F87E24BA}" srcId="{73A14C10-88F4-4420-91A5-54B0AF637756}" destId="{4FD0A202-EB0D-4387-B64D-22B98DC4D29D}" srcOrd="2" destOrd="0" parTransId="{60B97F24-25BD-4B85-B7F0-943B19046073}" sibTransId="{80FC495A-DC07-4CFC-8410-04919422E4C2}"/>
    <dgm:cxn modelId="{D20CCA5A-A41E-4AF0-86F3-0AC6EE52139A}" type="presOf" srcId="{73A14C10-88F4-4420-91A5-54B0AF637756}" destId="{3E034012-E601-4304-8CF7-97E2A3B32147}" srcOrd="0" destOrd="0" presId="urn:microsoft.com/office/officeart/2005/8/layout/vList5"/>
    <dgm:cxn modelId="{4C4E434C-AE88-4606-A52B-F05BB311F099}" srcId="{E480DEF2-CCD8-46C9-A0D8-D274901A1B6B}" destId="{B4959E60-DB18-4215-83C2-3EA4215F8818}" srcOrd="1" destOrd="0" parTransId="{B2DFA4B2-D34A-4499-8B86-31675D6C396E}" sibTransId="{577DC17E-2313-4A66-BC8F-98242E79F6CD}"/>
    <dgm:cxn modelId="{ED70B627-8FB1-455A-A9FA-A6233A9E6EE7}" srcId="{73A14C10-88F4-4420-91A5-54B0AF637756}" destId="{753979F6-B536-4BA7-AFB5-A42932E2AF32}" srcOrd="1" destOrd="0" parTransId="{77797311-9F20-4C14-A749-0F10BCB206EA}" sibTransId="{214CFC42-EB8E-413B-A74B-A5151332075D}"/>
    <dgm:cxn modelId="{CB7237D7-CF27-4863-A18F-06B4BF60C5AA}" type="presParOf" srcId="{F0F9D0A9-5257-4EEA-91E0-5620380AE2BD}" destId="{5AB0828A-ABA4-45CB-BA56-9FFB2F08E452}" srcOrd="0" destOrd="0" presId="urn:microsoft.com/office/officeart/2005/8/layout/vList5"/>
    <dgm:cxn modelId="{A77E9337-3032-4495-B202-7D2B210D6C4F}" type="presParOf" srcId="{5AB0828A-ABA4-45CB-BA56-9FFB2F08E452}" destId="{3E034012-E601-4304-8CF7-97E2A3B32147}" srcOrd="0" destOrd="0" presId="urn:microsoft.com/office/officeart/2005/8/layout/vList5"/>
    <dgm:cxn modelId="{E4E622F6-AD69-4822-9FB2-F681749F242A}" type="presParOf" srcId="{5AB0828A-ABA4-45CB-BA56-9FFB2F08E452}" destId="{316A0B08-1735-4108-BD95-8758A56BE026}" srcOrd="1" destOrd="0" presId="urn:microsoft.com/office/officeart/2005/8/layout/vList5"/>
    <dgm:cxn modelId="{331B03D6-090A-4677-BDF6-F81611BD3886}" type="presParOf" srcId="{F0F9D0A9-5257-4EEA-91E0-5620380AE2BD}" destId="{8DB4BE90-5957-48B3-9CBE-B1929B964338}" srcOrd="1" destOrd="0" presId="urn:microsoft.com/office/officeart/2005/8/layout/vList5"/>
    <dgm:cxn modelId="{F49D8BA9-7C0B-4D9D-9210-93C5C1267226}" type="presParOf" srcId="{F0F9D0A9-5257-4EEA-91E0-5620380AE2BD}" destId="{DB723317-7C24-43B2-BFF9-11AC9D89A0E5}" srcOrd="2" destOrd="0" presId="urn:microsoft.com/office/officeart/2005/8/layout/vList5"/>
    <dgm:cxn modelId="{C77A660D-3B7D-4A64-B55C-3F53DC1A8251}" type="presParOf" srcId="{DB723317-7C24-43B2-BFF9-11AC9D89A0E5}" destId="{79CE8061-79E3-4947-91FF-0C429D8CD4B8}" srcOrd="0" destOrd="0" presId="urn:microsoft.com/office/officeart/2005/8/layout/vList5"/>
    <dgm:cxn modelId="{894E1D66-8874-4233-AF43-FACA7FFFF16B}" type="presParOf" srcId="{DB723317-7C24-43B2-BFF9-11AC9D89A0E5}" destId="{1F44C028-D817-4782-B682-EA1486D7543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5B69B-C810-46FA-986E-B6B70FFD5743}">
      <dsp:nvSpPr>
        <dsp:cNvPr id="0" name=""/>
        <dsp:cNvSpPr/>
      </dsp:nvSpPr>
      <dsp:spPr>
        <a:xfrm>
          <a:off x="3253168" y="2192668"/>
          <a:ext cx="91440" cy="355503"/>
        </a:xfrm>
        <a:custGeom>
          <a:avLst/>
          <a:gdLst/>
          <a:ahLst/>
          <a:cxnLst/>
          <a:rect l="0" t="0" r="0" b="0"/>
          <a:pathLst>
            <a:path>
              <a:moveTo>
                <a:pt x="106394" y="0"/>
              </a:moveTo>
              <a:lnTo>
                <a:pt x="106394" y="233636"/>
              </a:lnTo>
              <a:lnTo>
                <a:pt x="45720" y="233636"/>
              </a:lnTo>
              <a:lnTo>
                <a:pt x="45720" y="35550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FAEE93-B90D-4697-BC1D-8A7436B7FCF0}">
      <dsp:nvSpPr>
        <dsp:cNvPr id="0" name=""/>
        <dsp:cNvSpPr/>
      </dsp:nvSpPr>
      <dsp:spPr>
        <a:xfrm>
          <a:off x="3270730" y="1002843"/>
          <a:ext cx="91440" cy="345813"/>
        </a:xfrm>
        <a:custGeom>
          <a:avLst/>
          <a:gdLst/>
          <a:ahLst/>
          <a:cxnLst/>
          <a:rect l="0" t="0" r="0" b="0"/>
          <a:pathLst>
            <a:path>
              <a:moveTo>
                <a:pt x="45720" y="0"/>
              </a:moveTo>
              <a:lnTo>
                <a:pt x="45720" y="223946"/>
              </a:lnTo>
              <a:lnTo>
                <a:pt x="88832" y="223946"/>
              </a:lnTo>
              <a:lnTo>
                <a:pt x="88832" y="34581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F9F253-5FC4-4D81-8482-8B270E1C0A06}">
      <dsp:nvSpPr>
        <dsp:cNvPr id="0" name=""/>
        <dsp:cNvSpPr/>
      </dsp:nvSpPr>
      <dsp:spPr>
        <a:xfrm>
          <a:off x="-35818" y="158831"/>
          <a:ext cx="6704538" cy="84401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E1E60B-F700-47F6-8A23-B208801BC3D0}">
      <dsp:nvSpPr>
        <dsp:cNvPr id="0" name=""/>
        <dsp:cNvSpPr/>
      </dsp:nvSpPr>
      <dsp:spPr>
        <a:xfrm>
          <a:off x="110349" y="297690"/>
          <a:ext cx="6704538" cy="84401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smtClean="0">
              <a:latin typeface="Georgia" pitchFamily="18" charset="0"/>
            </a:rPr>
            <a:t>Ministry of Commerce and Industry</a:t>
          </a:r>
          <a:endParaRPr lang="en-IN" sz="1800" kern="1200" dirty="0">
            <a:latin typeface="Georgia" pitchFamily="18" charset="0"/>
          </a:endParaRPr>
        </a:p>
      </dsp:txBody>
      <dsp:txXfrm>
        <a:off x="135069" y="322410"/>
        <a:ext cx="6655098" cy="794571"/>
      </dsp:txXfrm>
    </dsp:sp>
    <dsp:sp modelId="{A6B5C4C0-8555-4ED7-9064-03BD03D0165A}">
      <dsp:nvSpPr>
        <dsp:cNvPr id="0" name=""/>
        <dsp:cNvSpPr/>
      </dsp:nvSpPr>
      <dsp:spPr>
        <a:xfrm>
          <a:off x="7293" y="1348657"/>
          <a:ext cx="6704538" cy="84401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CE8E33-2732-4B03-96AD-15A148981CD7}">
      <dsp:nvSpPr>
        <dsp:cNvPr id="0" name=""/>
        <dsp:cNvSpPr/>
      </dsp:nvSpPr>
      <dsp:spPr>
        <a:xfrm>
          <a:off x="153461" y="1487516"/>
          <a:ext cx="6704538" cy="844011"/>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smtClean="0">
              <a:latin typeface="Georgia" pitchFamily="18" charset="0"/>
            </a:rPr>
            <a:t>Department for the Promotion of Industry and Internal Trade</a:t>
          </a:r>
          <a:endParaRPr lang="en-IN" sz="1800" kern="1200" dirty="0">
            <a:latin typeface="Georgia" pitchFamily="18" charset="0"/>
          </a:endParaRPr>
        </a:p>
      </dsp:txBody>
      <dsp:txXfrm>
        <a:off x="178181" y="1512236"/>
        <a:ext cx="6655098" cy="794571"/>
      </dsp:txXfrm>
    </dsp:sp>
    <dsp:sp modelId="{870642DC-93C4-4877-A246-E626D5CAADB2}">
      <dsp:nvSpPr>
        <dsp:cNvPr id="0" name=""/>
        <dsp:cNvSpPr/>
      </dsp:nvSpPr>
      <dsp:spPr>
        <a:xfrm>
          <a:off x="1072518" y="2548172"/>
          <a:ext cx="4452739" cy="84401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45186D-8FF3-4755-8F7B-D2A2C1C1B409}">
      <dsp:nvSpPr>
        <dsp:cNvPr id="0" name=""/>
        <dsp:cNvSpPr/>
      </dsp:nvSpPr>
      <dsp:spPr>
        <a:xfrm>
          <a:off x="1218686" y="2687032"/>
          <a:ext cx="4452739" cy="844011"/>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smtClean="0">
              <a:latin typeface="Georgia" pitchFamily="18" charset="0"/>
            </a:rPr>
            <a:t>Registrar of Copyrights</a:t>
          </a:r>
          <a:endParaRPr lang="en-IN" sz="1800" kern="1200" dirty="0">
            <a:latin typeface="Georgia" pitchFamily="18" charset="0"/>
          </a:endParaRPr>
        </a:p>
      </dsp:txBody>
      <dsp:txXfrm>
        <a:off x="1243406" y="2711752"/>
        <a:ext cx="4403299" cy="79457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9677E-4F1A-48AC-B469-0C1D27E016A6}">
      <dsp:nvSpPr>
        <dsp:cNvPr id="0" name=""/>
        <dsp:cNvSpPr/>
      </dsp:nvSpPr>
      <dsp:spPr>
        <a:xfrm>
          <a:off x="3716796" y="2220196"/>
          <a:ext cx="2600904" cy="487920"/>
        </a:xfrm>
        <a:custGeom>
          <a:avLst/>
          <a:gdLst/>
          <a:ahLst/>
          <a:cxnLst/>
          <a:rect l="0" t="0" r="0" b="0"/>
          <a:pathLst>
            <a:path>
              <a:moveTo>
                <a:pt x="0" y="0"/>
              </a:moveTo>
              <a:lnTo>
                <a:pt x="0" y="332503"/>
              </a:lnTo>
              <a:lnTo>
                <a:pt x="2600904" y="332503"/>
              </a:lnTo>
              <a:lnTo>
                <a:pt x="2600904" y="487920"/>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1422D8D-71A0-42DF-89A8-4625B68B0264}">
      <dsp:nvSpPr>
        <dsp:cNvPr id="0" name=""/>
        <dsp:cNvSpPr/>
      </dsp:nvSpPr>
      <dsp:spPr>
        <a:xfrm>
          <a:off x="3671076" y="2220196"/>
          <a:ext cx="91440" cy="487920"/>
        </a:xfrm>
        <a:custGeom>
          <a:avLst/>
          <a:gdLst/>
          <a:ahLst/>
          <a:cxnLst/>
          <a:rect l="0" t="0" r="0" b="0"/>
          <a:pathLst>
            <a:path>
              <a:moveTo>
                <a:pt x="45720" y="0"/>
              </a:moveTo>
              <a:lnTo>
                <a:pt x="45720" y="487920"/>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DD7ED5-60E9-4641-93D2-D203AF367999}">
      <dsp:nvSpPr>
        <dsp:cNvPr id="0" name=""/>
        <dsp:cNvSpPr/>
      </dsp:nvSpPr>
      <dsp:spPr>
        <a:xfrm>
          <a:off x="1115891" y="2220196"/>
          <a:ext cx="2600904" cy="487920"/>
        </a:xfrm>
        <a:custGeom>
          <a:avLst/>
          <a:gdLst/>
          <a:ahLst/>
          <a:cxnLst/>
          <a:rect l="0" t="0" r="0" b="0"/>
          <a:pathLst>
            <a:path>
              <a:moveTo>
                <a:pt x="2600904" y="0"/>
              </a:moveTo>
              <a:lnTo>
                <a:pt x="2600904" y="332503"/>
              </a:lnTo>
              <a:lnTo>
                <a:pt x="0" y="332503"/>
              </a:lnTo>
              <a:lnTo>
                <a:pt x="0" y="487920"/>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F8BE31-FE20-47F7-BED5-D0CEE011857C}">
      <dsp:nvSpPr>
        <dsp:cNvPr id="0" name=""/>
        <dsp:cNvSpPr/>
      </dsp:nvSpPr>
      <dsp:spPr>
        <a:xfrm>
          <a:off x="2602751" y="810855"/>
          <a:ext cx="2228090" cy="1409340"/>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sp>
    <dsp:sp modelId="{4A46BF19-3308-4399-91CC-0985517E84D5}">
      <dsp:nvSpPr>
        <dsp:cNvPr id="0" name=""/>
        <dsp:cNvSpPr/>
      </dsp:nvSpPr>
      <dsp:spPr>
        <a:xfrm>
          <a:off x="2789158" y="987942"/>
          <a:ext cx="2228090" cy="14093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COPYRIGHT OFFICE</a:t>
          </a:r>
          <a:endParaRPr lang="en-IN" sz="1800" b="1" kern="12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endParaRPr>
        </a:p>
      </dsp:txBody>
      <dsp:txXfrm>
        <a:off x="2830436" y="1029220"/>
        <a:ext cx="2145534" cy="1326784"/>
      </dsp:txXfrm>
    </dsp:sp>
    <dsp:sp modelId="{5066A7F3-90C7-474A-9F7F-B1233582F79F}">
      <dsp:nvSpPr>
        <dsp:cNvPr id="0" name=""/>
        <dsp:cNvSpPr/>
      </dsp:nvSpPr>
      <dsp:spPr>
        <a:xfrm>
          <a:off x="1846" y="2708117"/>
          <a:ext cx="2228090" cy="1409340"/>
        </a:xfrm>
        <a:prstGeom prst="roundRect">
          <a:avLst>
            <a:gd name="adj" fmla="val 10000"/>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3">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sp>
    <dsp:sp modelId="{D7009F8E-9008-4A32-8A2B-FFB57F442A9E}">
      <dsp:nvSpPr>
        <dsp:cNvPr id="0" name=""/>
        <dsp:cNvSpPr/>
      </dsp:nvSpPr>
      <dsp:spPr>
        <a:xfrm>
          <a:off x="188253" y="2885203"/>
          <a:ext cx="2228090" cy="140934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b="1" kern="12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Established under statutory mandate, for the purposes of the Copyright Act.</a:t>
          </a:r>
        </a:p>
      </dsp:txBody>
      <dsp:txXfrm>
        <a:off x="229531" y="2926481"/>
        <a:ext cx="2145534" cy="1326784"/>
      </dsp:txXfrm>
    </dsp:sp>
    <dsp:sp modelId="{FE9B6DA9-B271-4D24-AFA6-69861A7B4013}">
      <dsp:nvSpPr>
        <dsp:cNvPr id="0" name=""/>
        <dsp:cNvSpPr/>
      </dsp:nvSpPr>
      <dsp:spPr>
        <a:xfrm>
          <a:off x="2602751" y="2708117"/>
          <a:ext cx="2228090" cy="1409340"/>
        </a:xfrm>
        <a:prstGeom prst="roundRect">
          <a:avLst>
            <a:gd name="adj" fmla="val 10000"/>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3">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sp>
    <dsp:sp modelId="{304A2699-80B3-42FD-B3E0-074F95AE5210}">
      <dsp:nvSpPr>
        <dsp:cNvPr id="0" name=""/>
        <dsp:cNvSpPr/>
      </dsp:nvSpPr>
      <dsp:spPr>
        <a:xfrm>
          <a:off x="2789158" y="2885203"/>
          <a:ext cx="2228090" cy="140934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b="1" kern="12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Under the immediate control of the Registrar of Copyrights</a:t>
          </a:r>
        </a:p>
      </dsp:txBody>
      <dsp:txXfrm>
        <a:off x="2830436" y="2926481"/>
        <a:ext cx="2145534" cy="1326784"/>
      </dsp:txXfrm>
    </dsp:sp>
    <dsp:sp modelId="{87FF4488-4050-4E27-AC47-2A5ECBEAEEC9}">
      <dsp:nvSpPr>
        <dsp:cNvPr id="0" name=""/>
        <dsp:cNvSpPr/>
      </dsp:nvSpPr>
      <dsp:spPr>
        <a:xfrm>
          <a:off x="5203655" y="2708117"/>
          <a:ext cx="2228090" cy="1409340"/>
        </a:xfrm>
        <a:prstGeom prst="roundRect">
          <a:avLst>
            <a:gd name="adj" fmla="val 10000"/>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3">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sp>
    <dsp:sp modelId="{1C91FB5C-9477-43A4-9122-DC37A66D9230}">
      <dsp:nvSpPr>
        <dsp:cNvPr id="0" name=""/>
        <dsp:cNvSpPr/>
      </dsp:nvSpPr>
      <dsp:spPr>
        <a:xfrm>
          <a:off x="5390063" y="2885203"/>
          <a:ext cx="2228090" cy="140934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b="1" kern="12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Currently located in New Delhi</a:t>
          </a:r>
        </a:p>
      </dsp:txBody>
      <dsp:txXfrm>
        <a:off x="5431341" y="2926481"/>
        <a:ext cx="2145534" cy="13267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2DDDE-ACF2-4A34-B5E2-E5676E3EDFC2}">
      <dsp:nvSpPr>
        <dsp:cNvPr id="0" name=""/>
        <dsp:cNvSpPr/>
      </dsp:nvSpPr>
      <dsp:spPr>
        <a:xfrm>
          <a:off x="2215152" y="326897"/>
          <a:ext cx="4224527" cy="4224527"/>
        </a:xfrm>
        <a:prstGeom prst="pie">
          <a:avLst>
            <a:gd name="adj1" fmla="val 16200000"/>
            <a:gd name="adj2" fmla="val 1800000"/>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IN" sz="2000" b="1" kern="1200">
              <a:latin typeface="Garamond" pitchFamily="18" charset="0"/>
            </a:rPr>
            <a:t>Correction of entries in the ROC.</a:t>
          </a:r>
          <a:endParaRPr lang="en-US" sz="2000" kern="1200" dirty="0">
            <a:latin typeface="Garamond" pitchFamily="18" charset="0"/>
          </a:endParaRPr>
        </a:p>
      </dsp:txBody>
      <dsp:txXfrm>
        <a:off x="4441578" y="1222095"/>
        <a:ext cx="1508759" cy="1257299"/>
      </dsp:txXfrm>
    </dsp:sp>
    <dsp:sp modelId="{88EAB5F3-32B4-4D3F-A28F-BB9FC571C883}">
      <dsp:nvSpPr>
        <dsp:cNvPr id="0" name=""/>
        <dsp:cNvSpPr/>
      </dsp:nvSpPr>
      <dsp:spPr>
        <a:xfrm>
          <a:off x="2128147" y="477773"/>
          <a:ext cx="4224527" cy="4224527"/>
        </a:xfrm>
        <a:prstGeom prst="pie">
          <a:avLst>
            <a:gd name="adj1" fmla="val 1800000"/>
            <a:gd name="adj2" fmla="val 9000000"/>
          </a:avLst>
        </a:prstGeom>
        <a:gradFill rotWithShape="0">
          <a:gsLst>
            <a:gs pos="0">
              <a:schemeClr val="accent4">
                <a:hueOff val="3742489"/>
                <a:satOff val="-20694"/>
                <a:lumOff val="-1765"/>
                <a:alphaOff val="0"/>
                <a:tint val="92000"/>
                <a:satMod val="170000"/>
              </a:schemeClr>
            </a:gs>
            <a:gs pos="15000">
              <a:schemeClr val="accent4">
                <a:hueOff val="3742489"/>
                <a:satOff val="-20694"/>
                <a:lumOff val="-1765"/>
                <a:alphaOff val="0"/>
                <a:tint val="92000"/>
                <a:shade val="99000"/>
                <a:satMod val="170000"/>
              </a:schemeClr>
            </a:gs>
            <a:gs pos="62000">
              <a:schemeClr val="accent4">
                <a:hueOff val="3742489"/>
                <a:satOff val="-20694"/>
                <a:lumOff val="-1765"/>
                <a:alphaOff val="0"/>
                <a:tint val="96000"/>
                <a:shade val="80000"/>
                <a:satMod val="170000"/>
              </a:schemeClr>
            </a:gs>
            <a:gs pos="97000">
              <a:schemeClr val="accent4">
                <a:hueOff val="3742489"/>
                <a:satOff val="-20694"/>
                <a:lumOff val="-1765"/>
                <a:alphaOff val="0"/>
                <a:tint val="98000"/>
                <a:shade val="63000"/>
                <a:satMod val="170000"/>
              </a:schemeClr>
            </a:gs>
            <a:gs pos="100000">
              <a:schemeClr val="accent4">
                <a:hueOff val="3742489"/>
                <a:satOff val="-20694"/>
                <a:lumOff val="-1765"/>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N" sz="1800" b="1" kern="1200">
              <a:latin typeface="Garamond" pitchFamily="18" charset="0"/>
            </a:rPr>
            <a:t>Receiving application for registration and Annual Reports of Copyright Societies.  </a:t>
          </a:r>
          <a:endParaRPr lang="en-US" sz="1800" kern="1200" dirty="0">
            <a:latin typeface="Garamond" pitchFamily="18" charset="0"/>
          </a:endParaRPr>
        </a:p>
      </dsp:txBody>
      <dsp:txXfrm>
        <a:off x="3133987" y="3218687"/>
        <a:ext cx="2263139" cy="1106423"/>
      </dsp:txXfrm>
    </dsp:sp>
    <dsp:sp modelId="{DDA30ADA-96AA-4F98-83F2-3869DCBB05C1}">
      <dsp:nvSpPr>
        <dsp:cNvPr id="0" name=""/>
        <dsp:cNvSpPr/>
      </dsp:nvSpPr>
      <dsp:spPr>
        <a:xfrm>
          <a:off x="2041142" y="326897"/>
          <a:ext cx="4224527" cy="4224527"/>
        </a:xfrm>
        <a:prstGeom prst="pie">
          <a:avLst>
            <a:gd name="adj1" fmla="val 9000000"/>
            <a:gd name="adj2" fmla="val 16200000"/>
          </a:avLst>
        </a:prstGeom>
        <a:gradFill rotWithShape="0">
          <a:gsLst>
            <a:gs pos="0">
              <a:schemeClr val="accent4">
                <a:hueOff val="7484979"/>
                <a:satOff val="-41387"/>
                <a:lumOff val="-3529"/>
                <a:alphaOff val="0"/>
                <a:tint val="92000"/>
                <a:satMod val="170000"/>
              </a:schemeClr>
            </a:gs>
            <a:gs pos="15000">
              <a:schemeClr val="accent4">
                <a:hueOff val="7484979"/>
                <a:satOff val="-41387"/>
                <a:lumOff val="-3529"/>
                <a:alphaOff val="0"/>
                <a:tint val="92000"/>
                <a:shade val="99000"/>
                <a:satMod val="170000"/>
              </a:schemeClr>
            </a:gs>
            <a:gs pos="62000">
              <a:schemeClr val="accent4">
                <a:hueOff val="7484979"/>
                <a:satOff val="-41387"/>
                <a:lumOff val="-3529"/>
                <a:alphaOff val="0"/>
                <a:tint val="96000"/>
                <a:shade val="80000"/>
                <a:satMod val="170000"/>
              </a:schemeClr>
            </a:gs>
            <a:gs pos="97000">
              <a:schemeClr val="accent4">
                <a:hueOff val="7484979"/>
                <a:satOff val="-41387"/>
                <a:lumOff val="-3529"/>
                <a:alphaOff val="0"/>
                <a:tint val="98000"/>
                <a:shade val="63000"/>
                <a:satMod val="170000"/>
              </a:schemeClr>
            </a:gs>
            <a:gs pos="100000">
              <a:schemeClr val="accent4">
                <a:hueOff val="7484979"/>
                <a:satOff val="-41387"/>
                <a:lumOff val="-3529"/>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IN" sz="2000" b="1" kern="1200">
              <a:latin typeface="Garamond" pitchFamily="18" charset="0"/>
            </a:rPr>
            <a:t>Maintenance of the Register of Copyrights (ROC).</a:t>
          </a:r>
          <a:endParaRPr lang="en-US" sz="2000" kern="1200" dirty="0">
            <a:latin typeface="Garamond" pitchFamily="18" charset="0"/>
          </a:endParaRPr>
        </a:p>
      </dsp:txBody>
      <dsp:txXfrm>
        <a:off x="2530483" y="1222095"/>
        <a:ext cx="1508759" cy="1257299"/>
      </dsp:txXfrm>
    </dsp:sp>
    <dsp:sp modelId="{1DBCF991-B37E-4BF6-9BA8-240950C1A720}">
      <dsp:nvSpPr>
        <dsp:cNvPr id="0" name=""/>
        <dsp:cNvSpPr/>
      </dsp:nvSpPr>
      <dsp:spPr>
        <a:xfrm>
          <a:off x="1953982" y="65379"/>
          <a:ext cx="4747563" cy="4747563"/>
        </a:xfrm>
        <a:prstGeom prst="circularArrow">
          <a:avLst>
            <a:gd name="adj1" fmla="val 5085"/>
            <a:gd name="adj2" fmla="val 327528"/>
            <a:gd name="adj3" fmla="val 1472472"/>
            <a:gd name="adj4" fmla="val 16199432"/>
            <a:gd name="adj5" fmla="val 5932"/>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2AA153B-A28A-4FE6-BE19-E08C4D450F6A}">
      <dsp:nvSpPr>
        <dsp:cNvPr id="0" name=""/>
        <dsp:cNvSpPr/>
      </dsp:nvSpPr>
      <dsp:spPr>
        <a:xfrm>
          <a:off x="1866629" y="215988"/>
          <a:ext cx="4747563" cy="4747563"/>
        </a:xfrm>
        <a:prstGeom prst="circularArrow">
          <a:avLst>
            <a:gd name="adj1" fmla="val 5085"/>
            <a:gd name="adj2" fmla="val 327528"/>
            <a:gd name="adj3" fmla="val 8671970"/>
            <a:gd name="adj4" fmla="val 1800502"/>
            <a:gd name="adj5" fmla="val 5932"/>
          </a:avLst>
        </a:prstGeom>
        <a:gradFill rotWithShape="0">
          <a:gsLst>
            <a:gs pos="0">
              <a:schemeClr val="accent4">
                <a:hueOff val="3742489"/>
                <a:satOff val="-20694"/>
                <a:lumOff val="-1765"/>
                <a:alphaOff val="0"/>
                <a:tint val="92000"/>
                <a:satMod val="170000"/>
              </a:schemeClr>
            </a:gs>
            <a:gs pos="15000">
              <a:schemeClr val="accent4">
                <a:hueOff val="3742489"/>
                <a:satOff val="-20694"/>
                <a:lumOff val="-1765"/>
                <a:alphaOff val="0"/>
                <a:tint val="92000"/>
                <a:shade val="99000"/>
                <a:satMod val="170000"/>
              </a:schemeClr>
            </a:gs>
            <a:gs pos="62000">
              <a:schemeClr val="accent4">
                <a:hueOff val="3742489"/>
                <a:satOff val="-20694"/>
                <a:lumOff val="-1765"/>
                <a:alphaOff val="0"/>
                <a:tint val="96000"/>
                <a:shade val="80000"/>
                <a:satMod val="170000"/>
              </a:schemeClr>
            </a:gs>
            <a:gs pos="97000">
              <a:schemeClr val="accent4">
                <a:hueOff val="3742489"/>
                <a:satOff val="-20694"/>
                <a:lumOff val="-1765"/>
                <a:alphaOff val="0"/>
                <a:tint val="98000"/>
                <a:shade val="63000"/>
                <a:satMod val="170000"/>
              </a:schemeClr>
            </a:gs>
            <a:gs pos="100000">
              <a:schemeClr val="accent4">
                <a:hueOff val="3742489"/>
                <a:satOff val="-20694"/>
                <a:lumOff val="-1765"/>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163BAD0-F49B-4A2B-857E-7B7026471EDE}">
      <dsp:nvSpPr>
        <dsp:cNvPr id="0" name=""/>
        <dsp:cNvSpPr/>
      </dsp:nvSpPr>
      <dsp:spPr>
        <a:xfrm>
          <a:off x="1779275" y="65379"/>
          <a:ext cx="4747563" cy="4747563"/>
        </a:xfrm>
        <a:prstGeom prst="circularArrow">
          <a:avLst>
            <a:gd name="adj1" fmla="val 5085"/>
            <a:gd name="adj2" fmla="val 327528"/>
            <a:gd name="adj3" fmla="val 15873039"/>
            <a:gd name="adj4" fmla="val 9000000"/>
            <a:gd name="adj5" fmla="val 5932"/>
          </a:avLst>
        </a:prstGeom>
        <a:gradFill rotWithShape="0">
          <a:gsLst>
            <a:gs pos="0">
              <a:schemeClr val="accent4">
                <a:hueOff val="7484979"/>
                <a:satOff val="-41387"/>
                <a:lumOff val="-3529"/>
                <a:alphaOff val="0"/>
                <a:tint val="92000"/>
                <a:satMod val="170000"/>
              </a:schemeClr>
            </a:gs>
            <a:gs pos="15000">
              <a:schemeClr val="accent4">
                <a:hueOff val="7484979"/>
                <a:satOff val="-41387"/>
                <a:lumOff val="-3529"/>
                <a:alphaOff val="0"/>
                <a:tint val="92000"/>
                <a:shade val="99000"/>
                <a:satMod val="170000"/>
              </a:schemeClr>
            </a:gs>
            <a:gs pos="62000">
              <a:schemeClr val="accent4">
                <a:hueOff val="7484979"/>
                <a:satOff val="-41387"/>
                <a:lumOff val="-3529"/>
                <a:alphaOff val="0"/>
                <a:tint val="96000"/>
                <a:shade val="80000"/>
                <a:satMod val="170000"/>
              </a:schemeClr>
            </a:gs>
            <a:gs pos="97000">
              <a:schemeClr val="accent4">
                <a:hueOff val="7484979"/>
                <a:satOff val="-41387"/>
                <a:lumOff val="-3529"/>
                <a:alphaOff val="0"/>
                <a:tint val="98000"/>
                <a:shade val="63000"/>
                <a:satMod val="170000"/>
              </a:schemeClr>
            </a:gs>
            <a:gs pos="100000">
              <a:schemeClr val="accent4">
                <a:hueOff val="7484979"/>
                <a:satOff val="-41387"/>
                <a:lumOff val="-3529"/>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61678C-E920-4E70-BA95-79F79B6A9991}" type="datetimeFigureOut">
              <a:rPr lang="en-US" smtClean="0"/>
              <a:pPr/>
              <a:t>9/16/2019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74158E-5A8D-4A56-B350-E32B2AFE3D43}" type="slidenum">
              <a:rPr lang="en-US" smtClean="0"/>
              <a:pPr/>
              <a:t>‹#›</a:t>
            </a:fld>
            <a:endParaRPr lang="en-US"/>
          </a:p>
        </p:txBody>
      </p:sp>
    </p:spTree>
    <p:extLst>
      <p:ext uri="{BB962C8B-B14F-4D97-AF65-F5344CB8AC3E}">
        <p14:creationId xmlns:p14="http://schemas.microsoft.com/office/powerpoint/2010/main" val="2046868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37C18-7CB7-4459-B3FE-A419A51EB3D0}" type="datetimeFigureOut">
              <a:rPr lang="en-US" smtClean="0"/>
              <a:pPr/>
              <a:t>9/16/2019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3D33C-F92A-40BE-A06E-6B68EE3E90FB}" type="slidenum">
              <a:rPr lang="en-US" smtClean="0"/>
              <a:pPr/>
              <a:t>‹#›</a:t>
            </a:fld>
            <a:endParaRPr lang="en-US"/>
          </a:p>
        </p:txBody>
      </p:sp>
    </p:spTree>
    <p:extLst>
      <p:ext uri="{BB962C8B-B14F-4D97-AF65-F5344CB8AC3E}">
        <p14:creationId xmlns:p14="http://schemas.microsoft.com/office/powerpoint/2010/main" val="2212611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63D33C-F92A-40BE-A06E-6B68EE3E90FB}"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9/16/2019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99064" y="4873776"/>
            <a:ext cx="220503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426750" y="4297503"/>
            <a:ext cx="2197894"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25738" y="4873775"/>
            <a:ext cx="2200805"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53247" y="4297503"/>
            <a:ext cx="219908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53246"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853150" y="4873773"/>
            <a:ext cx="220199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pPr/>
              <a:t>9/16/2019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9/16/2019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9/16/2019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ransition>
    <p:circl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5.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24000"/>
            <a:ext cx="7436782" cy="2667000"/>
          </a:xfrm>
        </p:spPr>
        <p:txBody>
          <a:bodyPr>
            <a:noAutofit/>
          </a:bodyPr>
          <a:lstStyle/>
          <a:p>
            <a:pPr algn="ctr"/>
            <a:r>
              <a:rPr lang="en-US" sz="4000" b="1" dirty="0">
                <a:solidFill>
                  <a:schemeClr val="accent2">
                    <a:lumMod val="75000"/>
                  </a:schemeClr>
                </a:solidFill>
                <a:effectLst>
                  <a:outerShdw blurRad="38100" dist="38100" dir="2700000" algn="tl">
                    <a:srgbClr val="000000">
                      <a:alpha val="43137"/>
                    </a:srgbClr>
                  </a:outerShdw>
                </a:effectLst>
                <a:latin typeface="Andalus" pitchFamily="18" charset="-78"/>
                <a:cs typeface="Andalus" pitchFamily="18" charset="-78"/>
              </a:rPr>
              <a:t/>
            </a:r>
            <a:br>
              <a:rPr lang="en-US" sz="4000" b="1" dirty="0">
                <a:solidFill>
                  <a:schemeClr val="accent2">
                    <a:lumMod val="75000"/>
                  </a:schemeClr>
                </a:solidFill>
                <a:effectLst>
                  <a:outerShdw blurRad="38100" dist="38100" dir="2700000" algn="tl">
                    <a:srgbClr val="000000">
                      <a:alpha val="43137"/>
                    </a:srgbClr>
                  </a:outerShdw>
                </a:effectLst>
                <a:latin typeface="Andalus" pitchFamily="18" charset="-78"/>
                <a:cs typeface="Andalus" pitchFamily="18" charset="-78"/>
              </a:rPr>
            </a:br>
            <a:r>
              <a:rPr lang="en-US" sz="7200" b="1" dirty="0">
                <a:solidFill>
                  <a:schemeClr val="accent2">
                    <a:lumMod val="75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ndalus" pitchFamily="18" charset="-78"/>
              </a:rPr>
              <a:t>Copyright </a:t>
            </a:r>
            <a:br>
              <a:rPr lang="en-US" sz="7200" b="1" dirty="0">
                <a:solidFill>
                  <a:schemeClr val="accent2">
                    <a:lumMod val="75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ndalus" pitchFamily="18" charset="-78"/>
              </a:rPr>
            </a:br>
            <a:r>
              <a:rPr lang="en-US" sz="7200" b="1" dirty="0">
                <a:solidFill>
                  <a:schemeClr val="accent2">
                    <a:lumMod val="75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ndalus" pitchFamily="18" charset="-78"/>
              </a:rPr>
              <a:t>&amp; </a:t>
            </a:r>
            <a:br>
              <a:rPr lang="en-US" sz="7200" b="1" dirty="0">
                <a:solidFill>
                  <a:schemeClr val="accent2">
                    <a:lumMod val="75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ndalus" pitchFamily="18" charset="-78"/>
              </a:rPr>
            </a:br>
            <a:r>
              <a:rPr lang="en-US" sz="7200" b="1" dirty="0">
                <a:solidFill>
                  <a:schemeClr val="accent2">
                    <a:lumMod val="75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ndalus" pitchFamily="18" charset="-78"/>
              </a:rPr>
              <a:t>Libraries</a:t>
            </a:r>
            <a:endParaRPr lang="en-IN" sz="7200" b="1" cap="all" dirty="0">
              <a:ln w="9000" cmpd="sng">
                <a:solidFill>
                  <a:schemeClr val="accent4">
                    <a:shade val="50000"/>
                    <a:satMod val="120000"/>
                  </a:schemeClr>
                </a:solidFill>
                <a:prstDash val="solid"/>
              </a:ln>
              <a:solidFill>
                <a:schemeClr val="accent2">
                  <a:lumMod val="75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ndalus" pitchFamily="18" charset="-78"/>
            </a:endParaRPr>
          </a:p>
        </p:txBody>
      </p:sp>
      <p:sp>
        <p:nvSpPr>
          <p:cNvPr id="3" name="Subtitle 2"/>
          <p:cNvSpPr>
            <a:spLocks noGrp="1"/>
          </p:cNvSpPr>
          <p:nvPr>
            <p:ph type="subTitle" idx="1"/>
          </p:nvPr>
        </p:nvSpPr>
        <p:spPr>
          <a:xfrm>
            <a:off x="1752600" y="4800600"/>
            <a:ext cx="6619244" cy="1371600"/>
          </a:xfrm>
        </p:spPr>
        <p:txBody>
          <a:bodyPr>
            <a:normAutofit/>
          </a:bodyPr>
          <a:lstStyle/>
          <a:p>
            <a:pPr algn="ctr"/>
            <a:r>
              <a:rPr lang="en-US" sz="2000" b="1" dirty="0" err="1">
                <a:ln w="1905"/>
                <a:solidFill>
                  <a:srgbClr val="00B0F0"/>
                </a:solidFill>
                <a:effectLst>
                  <a:innerShdw blurRad="69850" dist="43180" dir="5400000">
                    <a:srgbClr val="000000">
                      <a:alpha val="65000"/>
                    </a:srgbClr>
                  </a:innerShdw>
                </a:effectLst>
                <a:latin typeface="Georgia" pitchFamily="18" charset="0"/>
              </a:rPr>
              <a:t>Hoshiar</a:t>
            </a:r>
            <a:r>
              <a:rPr lang="en-US" sz="2000" b="1" dirty="0">
                <a:ln w="1905"/>
                <a:solidFill>
                  <a:srgbClr val="00B0F0"/>
                </a:solidFill>
                <a:effectLst>
                  <a:innerShdw blurRad="69850" dist="43180" dir="5400000">
                    <a:srgbClr val="000000">
                      <a:alpha val="65000"/>
                    </a:srgbClr>
                  </a:innerShdw>
                </a:effectLst>
                <a:latin typeface="Georgia" pitchFamily="18" charset="0"/>
              </a:rPr>
              <a:t> Singh</a:t>
            </a:r>
          </a:p>
          <a:p>
            <a:pPr algn="ctr"/>
            <a:r>
              <a:rPr lang="en-US" sz="2000" b="1" dirty="0">
                <a:ln w="1905"/>
                <a:solidFill>
                  <a:srgbClr val="00B0F0"/>
                </a:solidFill>
                <a:effectLst>
                  <a:innerShdw blurRad="69850" dist="43180" dir="5400000">
                    <a:srgbClr val="000000">
                      <a:alpha val="65000"/>
                    </a:srgbClr>
                  </a:innerShdw>
                </a:effectLst>
                <a:latin typeface="Georgia" pitchFamily="18" charset="0"/>
              </a:rPr>
              <a:t>Registrar of Copyrights</a:t>
            </a:r>
          </a:p>
          <a:p>
            <a:pPr algn="ctr"/>
            <a:r>
              <a:rPr lang="en-US" sz="2000" b="1" dirty="0">
                <a:ln w="1905"/>
                <a:solidFill>
                  <a:srgbClr val="00B0F0"/>
                </a:solidFill>
                <a:effectLst>
                  <a:innerShdw blurRad="69850" dist="43180" dir="5400000">
                    <a:srgbClr val="000000">
                      <a:alpha val="65000"/>
                    </a:srgbClr>
                  </a:innerShdw>
                </a:effectLst>
                <a:latin typeface="Georgia" pitchFamily="18" charset="0"/>
              </a:rPr>
              <a:t>06.09.2019</a:t>
            </a:r>
            <a:endParaRPr lang="en-IN" sz="2000" b="1" dirty="0">
              <a:ln w="1905"/>
              <a:solidFill>
                <a:srgbClr val="00B0F0"/>
              </a:solidFill>
              <a:effectLst>
                <a:innerShdw blurRad="69850" dist="43180" dir="5400000">
                  <a:srgbClr val="000000">
                    <a:alpha val="65000"/>
                  </a:srgbClr>
                </a:innerShdw>
              </a:effectLst>
              <a:latin typeface="Georgia" pitchFamily="18" charset="0"/>
            </a:endParaRPr>
          </a:p>
        </p:txBody>
      </p:sp>
      <p:pic>
        <p:nvPicPr>
          <p:cNvPr id="6" name="Picture 5" descr="download.jpg"/>
          <p:cNvPicPr>
            <a:picLocks noChangeAspect="1"/>
          </p:cNvPicPr>
          <p:nvPr/>
        </p:nvPicPr>
        <p:blipFill>
          <a:blip r:embed="rId2"/>
          <a:stretch>
            <a:fillRect/>
          </a:stretch>
        </p:blipFill>
        <p:spPr>
          <a:xfrm>
            <a:off x="7788914" y="260374"/>
            <a:ext cx="1165859" cy="958826"/>
          </a:xfrm>
          <a:prstGeom prst="rect">
            <a:avLst/>
          </a:prstGeom>
        </p:spPr>
      </p:pic>
    </p:spTree>
    <p:extLst>
      <p:ext uri="{BB962C8B-B14F-4D97-AF65-F5344CB8AC3E}">
        <p14:creationId xmlns:p14="http://schemas.microsoft.com/office/powerpoint/2010/main" val="506765378"/>
      </p:ext>
    </p:extLst>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3540"/>
            <a:ext cx="7790688" cy="1143000"/>
          </a:xfrm>
        </p:spPr>
        <p:txBody>
          <a:bodyPr>
            <a:noAutofit/>
          </a:bodyPr>
          <a:lstStyle/>
          <a:p>
            <a:r>
              <a:rPr lang="en-US" sz="4000" b="1" dirty="0">
                <a:solidFill>
                  <a:schemeClr val="accent2">
                    <a:lumMod val="75000"/>
                  </a:schemeClr>
                </a:solidFill>
                <a:effectLst>
                  <a:outerShdw blurRad="38100" dist="38100" dir="2700000" algn="tl">
                    <a:srgbClr val="000000">
                      <a:alpha val="43137"/>
                    </a:srgbClr>
                  </a:outerShdw>
                </a:effectLst>
                <a:latin typeface="Cambria" pitchFamily="18" charset="0"/>
              </a:rPr>
              <a:t>Evolution Of </a:t>
            </a:r>
            <a:br>
              <a:rPr lang="en-US" sz="4000" b="1" dirty="0">
                <a:solidFill>
                  <a:schemeClr val="accent2">
                    <a:lumMod val="75000"/>
                  </a:schemeClr>
                </a:solidFill>
                <a:effectLst>
                  <a:outerShdw blurRad="38100" dist="38100" dir="2700000" algn="tl">
                    <a:srgbClr val="000000">
                      <a:alpha val="43137"/>
                    </a:srgbClr>
                  </a:outerShdw>
                </a:effectLst>
                <a:latin typeface="Cambria" pitchFamily="18" charset="0"/>
              </a:rPr>
            </a:br>
            <a:r>
              <a:rPr lang="en-US" sz="4000" b="1" dirty="0">
                <a:solidFill>
                  <a:schemeClr val="accent2">
                    <a:lumMod val="75000"/>
                  </a:schemeClr>
                </a:solidFill>
                <a:effectLst>
                  <a:outerShdw blurRad="38100" dist="38100" dir="2700000" algn="tl">
                    <a:srgbClr val="000000">
                      <a:alpha val="43137"/>
                    </a:srgbClr>
                  </a:outerShdw>
                </a:effectLst>
                <a:latin typeface="Cambria" pitchFamily="18" charset="0"/>
              </a:rPr>
              <a:t>Copyright Law In India</a:t>
            </a:r>
          </a:p>
        </p:txBody>
      </p:sp>
      <p:sp>
        <p:nvSpPr>
          <p:cNvPr id="3" name="Content Placeholder 2"/>
          <p:cNvSpPr>
            <a:spLocks noGrp="1"/>
          </p:cNvSpPr>
          <p:nvPr>
            <p:ph idx="1"/>
          </p:nvPr>
        </p:nvSpPr>
        <p:spPr>
          <a:xfrm>
            <a:off x="1100047" y="2133601"/>
            <a:ext cx="7265247" cy="4205420"/>
          </a:xfrm>
        </p:spPr>
        <p:txBody>
          <a:bodyPr>
            <a:noAutofit/>
          </a:bodyPr>
          <a:lstStyle/>
          <a:p>
            <a:pPr marL="0" indent="0" algn="just">
              <a:spcAft>
                <a:spcPts val="1200"/>
              </a:spcAft>
              <a:buNone/>
            </a:pPr>
            <a:r>
              <a:rPr lang="en-US" sz="2800" dirty="0">
                <a:latin typeface="Cambria" pitchFamily="18" charset="0"/>
              </a:rPr>
              <a:t>Modern copyright law developed in India gradually, in what we may identify roughly as distinct phases spanning more than 150 years.</a:t>
            </a:r>
          </a:p>
          <a:p>
            <a:pPr marL="739775" indent="-449263" algn="just"/>
            <a:r>
              <a:rPr lang="en-US" sz="2800" dirty="0">
                <a:latin typeface="Cambria" pitchFamily="18" charset="0"/>
              </a:rPr>
              <a:t>Copyright Act of 1914</a:t>
            </a:r>
          </a:p>
          <a:p>
            <a:pPr marL="739775" indent="-449263" algn="just"/>
            <a:r>
              <a:rPr lang="en-US" sz="2800" dirty="0">
                <a:latin typeface="Cambria" pitchFamily="18" charset="0"/>
              </a:rPr>
              <a:t>Copyright Act of 1957</a:t>
            </a:r>
          </a:p>
        </p:txBody>
      </p:sp>
      <p:sp>
        <p:nvSpPr>
          <p:cNvPr id="4" name="Slide Number Placeholder 3"/>
          <p:cNvSpPr>
            <a:spLocks noGrp="1"/>
          </p:cNvSpPr>
          <p:nvPr>
            <p:ph type="sldNum" sz="quarter" idx="12"/>
          </p:nvPr>
        </p:nvSpPr>
        <p:spPr>
          <a:xfrm>
            <a:off x="8613648" y="6313788"/>
            <a:ext cx="457200" cy="476250"/>
          </a:xfrm>
        </p:spPr>
        <p:txBody>
          <a:bodyPr/>
          <a:lstStyle/>
          <a:p>
            <a:fld id="{6D22F896-40B5-4ADD-8801-0D06FADFA095}" type="slidenum">
              <a:rPr lang="en-US" smtClean="0">
                <a:latin typeface="Georgia" pitchFamily="18" charset="0"/>
              </a:rPr>
              <a:pPr/>
              <a:t>10</a:t>
            </a:fld>
            <a:endParaRPr lang="en-US" dirty="0">
              <a:latin typeface="Georgia" pitchFamily="18" charset="0"/>
            </a:endParaRPr>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D0181365-E29F-4857-8AD9-9741BBCDA74A}"/>
              </a:ext>
            </a:extLst>
          </p:cNvPr>
          <p:cNvGraphicFramePr/>
          <p:nvPr>
            <p:extLst>
              <p:ext uri="{D42A27DB-BD31-4B8C-83A1-F6EECF244321}">
                <p14:modId xmlns:p14="http://schemas.microsoft.com/office/powerpoint/2010/main" val="95552727"/>
              </p:ext>
            </p:extLst>
          </p:nvPr>
        </p:nvGraphicFramePr>
        <p:xfrm>
          <a:off x="990599" y="226246"/>
          <a:ext cx="7769259" cy="6403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9152617"/>
      </p:ext>
    </p:extLst>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457200"/>
            <a:ext cx="7772400" cy="1277984"/>
          </a:xfrm>
        </p:spPr>
        <p:txBody>
          <a:bodyPr>
            <a:noAutofit/>
          </a:bodyPr>
          <a:lstStyle/>
          <a:p>
            <a:pPr marL="169863" indent="-169863"/>
            <a:r>
              <a:rPr lang="en-US" sz="4400" b="1" dirty="0">
                <a:solidFill>
                  <a:schemeClr val="accent2">
                    <a:lumMod val="75000"/>
                  </a:schemeClr>
                </a:solidFill>
                <a:effectLst>
                  <a:outerShdw blurRad="38100" dist="38100" dir="2700000" algn="tl">
                    <a:srgbClr val="000000">
                      <a:alpha val="43137"/>
                    </a:srgbClr>
                  </a:outerShdw>
                </a:effectLst>
                <a:latin typeface="Cambria" pitchFamily="18" charset="0"/>
              </a:rPr>
              <a:t> Features Of The </a:t>
            </a:r>
            <a:r>
              <a:rPr lang="en-US" sz="4400" b="1">
                <a:solidFill>
                  <a:schemeClr val="accent2">
                    <a:lumMod val="75000"/>
                  </a:schemeClr>
                </a:solidFill>
                <a:effectLst>
                  <a:outerShdw blurRad="38100" dist="38100" dir="2700000" algn="tl">
                    <a:srgbClr val="000000">
                      <a:alpha val="43137"/>
                    </a:srgbClr>
                  </a:outerShdw>
                </a:effectLst>
                <a:latin typeface="Cambria" pitchFamily="18" charset="0"/>
              </a:rPr>
              <a:t>Copyright   Act</a:t>
            </a:r>
            <a:r>
              <a:rPr lang="en-US" sz="4400" b="1" dirty="0">
                <a:solidFill>
                  <a:schemeClr val="accent2">
                    <a:lumMod val="75000"/>
                  </a:schemeClr>
                </a:solidFill>
                <a:effectLst>
                  <a:outerShdw blurRad="38100" dist="38100" dir="2700000" algn="tl">
                    <a:srgbClr val="000000">
                      <a:alpha val="43137"/>
                    </a:srgbClr>
                  </a:outerShdw>
                </a:effectLst>
                <a:latin typeface="Cambria" pitchFamily="18" charset="0"/>
              </a:rPr>
              <a:t>, 1957</a:t>
            </a:r>
          </a:p>
        </p:txBody>
      </p:sp>
      <p:sp>
        <p:nvSpPr>
          <p:cNvPr id="10" name="Text Placeholder 9"/>
          <p:cNvSpPr>
            <a:spLocks noGrp="1"/>
          </p:cNvSpPr>
          <p:nvPr>
            <p:ph type="body" idx="1"/>
          </p:nvPr>
        </p:nvSpPr>
        <p:spPr>
          <a:xfrm>
            <a:off x="1066800" y="3962400"/>
            <a:ext cx="2332156" cy="1518304"/>
          </a:xfrm>
        </p:spPr>
        <p:txBody>
          <a:bodyPr>
            <a:normAutofit fontScale="70000" lnSpcReduction="20000"/>
          </a:bodyPr>
          <a:lstStyle/>
          <a:p>
            <a:pPr lvl="0"/>
            <a:r>
              <a:rPr lang="en-US" sz="2300" b="1" dirty="0">
                <a:solidFill>
                  <a:srgbClr val="0070C0"/>
                </a:solidFill>
                <a:latin typeface="Cambria" pitchFamily="18" charset="0"/>
              </a:rPr>
              <a:t>Provisions related to the Copyright Office &amp; the Appellate Board for registration and settlement of disputes</a:t>
            </a:r>
            <a:endParaRPr lang="en-US" sz="2300" dirty="0">
              <a:solidFill>
                <a:srgbClr val="0070C0"/>
              </a:solidFill>
              <a:latin typeface="Cambria" pitchFamily="18" charset="0"/>
            </a:endParaRPr>
          </a:p>
          <a:p>
            <a:endParaRPr lang="en-US" dirty="0">
              <a:solidFill>
                <a:srgbClr val="0070C0"/>
              </a:solidFill>
            </a:endParaRPr>
          </a:p>
        </p:txBody>
      </p:sp>
      <p:pic>
        <p:nvPicPr>
          <p:cNvPr id="15" name="Picture Placeholder 14" descr="IPAB IMAGE.jpg"/>
          <p:cNvPicPr>
            <a:picLocks noGrp="1" noChangeAspect="1"/>
          </p:cNvPicPr>
          <p:nvPr>
            <p:ph type="pic" idx="15"/>
          </p:nvPr>
        </p:nvPicPr>
        <p:blipFill>
          <a:blip r:embed="rId2"/>
          <a:srcRect t="3864" b="3864"/>
          <a:stretch>
            <a:fillRect/>
          </a:stretch>
        </p:blipFill>
        <p:spPr>
          <a:xfrm>
            <a:off x="1143000" y="2209800"/>
            <a:ext cx="2289702" cy="1524000"/>
          </a:xfrm>
        </p:spPr>
      </p:pic>
      <p:sp>
        <p:nvSpPr>
          <p:cNvPr id="11" name="Text Placeholder 10"/>
          <p:cNvSpPr>
            <a:spLocks noGrp="1"/>
          </p:cNvSpPr>
          <p:nvPr>
            <p:ph type="body" sz="quarter" idx="3"/>
          </p:nvPr>
        </p:nvSpPr>
        <p:spPr>
          <a:xfrm>
            <a:off x="3581400" y="4191000"/>
            <a:ext cx="2286000" cy="1311474"/>
          </a:xfrm>
        </p:spPr>
        <p:txBody>
          <a:bodyPr>
            <a:normAutofit lnSpcReduction="10000"/>
          </a:bodyPr>
          <a:lstStyle/>
          <a:p>
            <a:pPr lvl="0"/>
            <a:endParaRPr lang="en-US" sz="1800" b="1" dirty="0">
              <a:solidFill>
                <a:srgbClr val="0070C0"/>
              </a:solidFill>
              <a:latin typeface="Cambria" pitchFamily="18" charset="0"/>
            </a:endParaRPr>
          </a:p>
          <a:p>
            <a:pPr lvl="0">
              <a:spcBef>
                <a:spcPts val="0"/>
              </a:spcBef>
            </a:pPr>
            <a:r>
              <a:rPr lang="en-US" sz="1600" b="1" dirty="0">
                <a:solidFill>
                  <a:srgbClr val="0070C0"/>
                </a:solidFill>
                <a:latin typeface="Cambria" pitchFamily="18" charset="0"/>
              </a:rPr>
              <a:t>Provisions for statutory and compulsory       licensing of works.</a:t>
            </a:r>
          </a:p>
          <a:p>
            <a:endParaRPr lang="en-US" dirty="0"/>
          </a:p>
        </p:txBody>
      </p:sp>
      <p:pic>
        <p:nvPicPr>
          <p:cNvPr id="16" name="Picture Placeholder 15" descr="LICENSING IMAGE.jpg"/>
          <p:cNvPicPr>
            <a:picLocks noGrp="1" noChangeAspect="1"/>
          </p:cNvPicPr>
          <p:nvPr>
            <p:ph type="pic" idx="21"/>
          </p:nvPr>
        </p:nvPicPr>
        <p:blipFill>
          <a:blip r:embed="rId3"/>
          <a:srcRect l="3661" r="3661"/>
          <a:stretch>
            <a:fillRect/>
          </a:stretch>
        </p:blipFill>
        <p:spPr>
          <a:xfrm>
            <a:off x="3657600" y="2209800"/>
            <a:ext cx="2197894" cy="1524000"/>
          </a:xfrm>
        </p:spPr>
      </p:pic>
      <p:sp>
        <p:nvSpPr>
          <p:cNvPr id="12" name="Text Placeholder 11"/>
          <p:cNvSpPr>
            <a:spLocks noGrp="1"/>
          </p:cNvSpPr>
          <p:nvPr>
            <p:ph type="body" sz="quarter" idx="13"/>
          </p:nvPr>
        </p:nvSpPr>
        <p:spPr>
          <a:xfrm>
            <a:off x="6096000" y="4191000"/>
            <a:ext cx="2286000" cy="1295400"/>
          </a:xfrm>
        </p:spPr>
        <p:txBody>
          <a:bodyPr>
            <a:noAutofit/>
          </a:bodyPr>
          <a:lstStyle/>
          <a:p>
            <a:endParaRPr lang="en-US" sz="1800" b="1" dirty="0">
              <a:solidFill>
                <a:srgbClr val="0070C0"/>
              </a:solidFill>
              <a:latin typeface="Cambria" pitchFamily="18" charset="0"/>
            </a:endParaRPr>
          </a:p>
          <a:p>
            <a:endParaRPr lang="en-US" sz="1800" b="1" dirty="0">
              <a:solidFill>
                <a:srgbClr val="0070C0"/>
              </a:solidFill>
              <a:latin typeface="Cambria" pitchFamily="18" charset="0"/>
            </a:endParaRPr>
          </a:p>
          <a:p>
            <a:endParaRPr lang="en-US" sz="1800" b="1" dirty="0">
              <a:solidFill>
                <a:srgbClr val="0070C0"/>
              </a:solidFill>
              <a:latin typeface="Cambria" pitchFamily="18" charset="0"/>
            </a:endParaRPr>
          </a:p>
          <a:p>
            <a:endParaRPr lang="en-US" sz="1800" b="1" dirty="0">
              <a:solidFill>
                <a:srgbClr val="0070C0"/>
              </a:solidFill>
              <a:latin typeface="Cambria" pitchFamily="18" charset="0"/>
            </a:endParaRPr>
          </a:p>
          <a:p>
            <a:endParaRPr lang="en-US" sz="1800" b="1" dirty="0">
              <a:solidFill>
                <a:srgbClr val="0070C0"/>
              </a:solidFill>
              <a:latin typeface="Cambria" pitchFamily="18" charset="0"/>
            </a:endParaRPr>
          </a:p>
          <a:p>
            <a:endParaRPr lang="en-US" sz="1800" b="1" dirty="0">
              <a:solidFill>
                <a:srgbClr val="0070C0"/>
              </a:solidFill>
              <a:latin typeface="Cambria" pitchFamily="18" charset="0"/>
            </a:endParaRPr>
          </a:p>
          <a:p>
            <a:endParaRPr lang="en-US" sz="1800" b="1" dirty="0">
              <a:solidFill>
                <a:srgbClr val="0070C0"/>
              </a:solidFill>
              <a:latin typeface="Cambria" pitchFamily="18" charset="0"/>
            </a:endParaRPr>
          </a:p>
          <a:p>
            <a:pPr>
              <a:spcBef>
                <a:spcPts val="0"/>
              </a:spcBef>
            </a:pPr>
            <a:r>
              <a:rPr lang="en-US" sz="1600" b="1" dirty="0">
                <a:solidFill>
                  <a:srgbClr val="0070C0"/>
                </a:solidFill>
                <a:latin typeface="Cambria" pitchFamily="18" charset="0"/>
              </a:rPr>
              <a:t>Provisions related to the rights of the owner of Copyright and tenure of protection</a:t>
            </a:r>
          </a:p>
        </p:txBody>
      </p:sp>
      <p:pic>
        <p:nvPicPr>
          <p:cNvPr id="21" name="Picture Placeholder 20" descr="RIGHT IMAGE.jpg"/>
          <p:cNvPicPr>
            <a:picLocks noGrp="1" noChangeAspect="1"/>
          </p:cNvPicPr>
          <p:nvPr>
            <p:ph type="pic" idx="22"/>
          </p:nvPr>
        </p:nvPicPr>
        <p:blipFill>
          <a:blip r:embed="rId4"/>
          <a:srcRect t="19492" b="19492"/>
          <a:stretch>
            <a:fillRect/>
          </a:stretch>
        </p:blipFill>
        <p:spPr bwMode="auto">
          <a:xfrm>
            <a:off x="6172200" y="2209800"/>
            <a:ext cx="2199084" cy="1524000"/>
          </a:xfrm>
          <a:prstGeom prst="rect">
            <a:avLst/>
          </a:prstGeom>
          <a:noFill/>
        </p:spPr>
      </p:pic>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lstStyle/>
          <a:p>
            <a:r>
              <a:rPr lang="en-US" b="1" dirty="0">
                <a:solidFill>
                  <a:schemeClr val="accent2">
                    <a:lumMod val="75000"/>
                  </a:schemeClr>
                </a:solidFill>
                <a:effectLst>
                  <a:outerShdw blurRad="38100" dist="38100" dir="2700000" algn="tl">
                    <a:srgbClr val="000000">
                      <a:alpha val="43137"/>
                    </a:srgbClr>
                  </a:outerShdw>
                </a:effectLst>
                <a:latin typeface="Cambria" pitchFamily="18" charset="0"/>
              </a:rPr>
              <a:t>Features Contd.</a:t>
            </a:r>
            <a:endParaRPr lang="en-US" dirty="0">
              <a:solidFill>
                <a:schemeClr val="accent2">
                  <a:lumMod val="75000"/>
                </a:schemeClr>
              </a:solidFill>
            </a:endParaRPr>
          </a:p>
        </p:txBody>
      </p:sp>
      <p:pic>
        <p:nvPicPr>
          <p:cNvPr id="4" name="Picture Placeholder 11" descr="BROADCAST IMAGE.png"/>
          <p:cNvPicPr>
            <a:picLocks noGrp="1" noChangeAspect="1"/>
          </p:cNvPicPr>
          <p:nvPr>
            <p:ph idx="1"/>
          </p:nvPr>
        </p:nvPicPr>
        <p:blipFill>
          <a:blip r:embed="rId2"/>
          <a:srcRect t="25679" b="25679"/>
          <a:stretch>
            <a:fillRect/>
          </a:stretch>
        </p:blipFill>
        <p:spPr>
          <a:xfrm>
            <a:off x="1239848" y="2633405"/>
            <a:ext cx="2155288" cy="1494458"/>
          </a:xfrm>
          <a:prstGeom prst="roundRect">
            <a:avLst>
              <a:gd name="adj" fmla="val 9572"/>
            </a:avLst>
          </a:prstGeom>
        </p:spPr>
      </p:pic>
      <p:pic>
        <p:nvPicPr>
          <p:cNvPr id="5" name="Picture Placeholder 12" descr="enforcement image.jpg"/>
          <p:cNvPicPr>
            <a:picLocks noChangeAspect="1"/>
          </p:cNvPicPr>
          <p:nvPr/>
        </p:nvPicPr>
        <p:blipFill>
          <a:blip r:embed="rId3"/>
          <a:srcRect t="3593" b="3593"/>
          <a:stretch>
            <a:fillRect/>
          </a:stretch>
        </p:blipFill>
        <p:spPr>
          <a:xfrm>
            <a:off x="4495800" y="2209800"/>
            <a:ext cx="3453799" cy="1781221"/>
          </a:xfrm>
          <a:prstGeom prst="roundRect">
            <a:avLst>
              <a:gd name="adj" fmla="val 2715"/>
            </a:avLst>
          </a:prstGeom>
        </p:spPr>
      </p:pic>
      <p:sp>
        <p:nvSpPr>
          <p:cNvPr id="6" name="Text Placeholder 4"/>
          <p:cNvSpPr txBox="1">
            <a:spLocks/>
          </p:cNvSpPr>
          <p:nvPr/>
        </p:nvSpPr>
        <p:spPr>
          <a:xfrm>
            <a:off x="891546" y="4310754"/>
            <a:ext cx="2312561" cy="1222211"/>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1" i="0" u="none" strike="noStrike" kern="1200" cap="none" spc="0" normalizeH="0" baseline="0" noProof="0" dirty="0">
              <a:ln>
                <a:noFill/>
              </a:ln>
              <a:solidFill>
                <a:srgbClr val="FF0000"/>
              </a:solidFill>
              <a:effectLst/>
              <a:uLnTx/>
              <a:uFillTx/>
              <a:latin typeface="Georgia" pitchFamily="18" charset="0"/>
              <a:ea typeface="+mn-ea"/>
              <a:cs typeface="+mn-cs"/>
            </a:endParaRPr>
          </a:p>
          <a:p>
            <a:pPr marL="169863" marR="0" lvl="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a:ln>
                  <a:noFill/>
                </a:ln>
                <a:solidFill>
                  <a:srgbClr val="FF0000"/>
                </a:solidFill>
                <a:effectLst/>
                <a:uLnTx/>
                <a:uFillTx/>
                <a:latin typeface="Cambria" pitchFamily="18" charset="0"/>
              </a:rPr>
              <a:t>Provisions related to broadcasting rights and performance rights</a:t>
            </a:r>
            <a:r>
              <a:rPr kumimoji="0" lang="en-US" sz="2000" b="1" i="0" u="none" strike="noStrike" kern="1200" cap="none" spc="0" normalizeH="0" baseline="0" noProof="0" dirty="0">
                <a:ln>
                  <a:noFill/>
                </a:ln>
                <a:solidFill>
                  <a:srgbClr val="FF0000"/>
                </a:solidFill>
                <a:effectLst/>
                <a:uLnTx/>
                <a:uFillTx/>
                <a:latin typeface="Georgia" pitchFamily="18" charset="0"/>
                <a:ea typeface="+mn-ea"/>
                <a:cs typeface="+mn-cs"/>
              </a:rPr>
              <a:t>.</a:t>
            </a:r>
            <a:endParaRPr kumimoji="0" lang="en-US" sz="2000" b="0"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 Placeholder 4"/>
          <p:cNvSpPr txBox="1">
            <a:spLocks/>
          </p:cNvSpPr>
          <p:nvPr/>
        </p:nvSpPr>
        <p:spPr>
          <a:xfrm>
            <a:off x="4924703" y="4389121"/>
            <a:ext cx="2312561" cy="1335422"/>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1" i="0" u="none" strike="noStrike" kern="1200" cap="none" spc="0" normalizeH="0" baseline="0" noProof="0" dirty="0">
              <a:ln>
                <a:noFill/>
              </a:ln>
              <a:solidFill>
                <a:srgbClr val="FF0000"/>
              </a:solidFill>
              <a:effectLst/>
              <a:uLnTx/>
              <a:uFillTx/>
              <a:latin typeface="Georgia" pitchFamily="18" charset="0"/>
              <a:ea typeface="+mn-ea"/>
              <a:cs typeface="+mn-cs"/>
            </a:endParaRPr>
          </a:p>
          <a:p>
            <a:pPr marL="233363" marR="0" lvl="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a:ln>
                  <a:noFill/>
                </a:ln>
                <a:solidFill>
                  <a:srgbClr val="FF0000"/>
                </a:solidFill>
                <a:effectLst/>
                <a:uLnTx/>
                <a:uFillTx/>
                <a:latin typeface="Cambria" pitchFamily="18" charset="0"/>
              </a:rPr>
              <a:t>Provisions related to </a:t>
            </a:r>
            <a:r>
              <a:rPr lang="en-US" b="1" dirty="0">
                <a:solidFill>
                  <a:srgbClr val="FF0000"/>
                </a:solidFill>
                <a:latin typeface="Cambria" pitchFamily="18" charset="0"/>
              </a:rPr>
              <a:t>infringement  and remedies</a:t>
            </a:r>
            <a:endParaRPr kumimoji="0" lang="en-US" b="0" i="0" u="none" strike="noStrike" kern="1200" cap="none" spc="0" normalizeH="0" baseline="0" noProof="0" dirty="0">
              <a:ln>
                <a:noFill/>
              </a:ln>
              <a:solidFill>
                <a:srgbClr val="FF0000"/>
              </a:solidFill>
              <a:effectLst/>
              <a:uLnTx/>
              <a:uFillTx/>
              <a:latin typeface="Cambria"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descr="Image result for LITERARY AND DRAMATIC WORK"/>
          <p:cNvSpPr>
            <a:spLocks noChangeAspect="1" noChangeArrowheads="1"/>
          </p:cNvSpPr>
          <p:nvPr/>
        </p:nvSpPr>
        <p:spPr bwMode="auto">
          <a:xfrm>
            <a:off x="116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 name="Content Placeholder 15" descr="works-that-can-be-copyright.png"/>
          <p:cNvPicPr>
            <a:picLocks noGrp="1" noChangeAspect="1"/>
          </p:cNvPicPr>
          <p:nvPr>
            <p:ph idx="1"/>
          </p:nvPr>
        </p:nvPicPr>
        <p:blipFill>
          <a:blip r:embed="rId2"/>
          <a:stretch>
            <a:fillRect/>
          </a:stretch>
        </p:blipFill>
        <p:spPr>
          <a:xfrm>
            <a:off x="1143000" y="381000"/>
            <a:ext cx="6934200" cy="3564913"/>
          </a:xfrm>
        </p:spPr>
      </p:pic>
      <p:pic>
        <p:nvPicPr>
          <p:cNvPr id="19" name="Picture 5" descr="C:\Users\Default\Desktop\CINEMA IMAGE.jpg"/>
          <p:cNvPicPr>
            <a:picLocks noChangeAspect="1" noChangeArrowheads="1"/>
          </p:cNvPicPr>
          <p:nvPr/>
        </p:nvPicPr>
        <p:blipFill>
          <a:blip r:embed="rId3" cstate="print"/>
          <a:srcRect t="5537" b="9124"/>
          <a:stretch>
            <a:fillRect/>
          </a:stretch>
        </p:blipFill>
        <p:spPr bwMode="auto">
          <a:xfrm>
            <a:off x="3727071" y="3749040"/>
            <a:ext cx="1935683" cy="2076994"/>
          </a:xfrm>
          <a:prstGeom prst="rect">
            <a:avLst/>
          </a:prstGeom>
          <a:noFill/>
        </p:spPr>
      </p:pic>
      <p:sp>
        <p:nvSpPr>
          <p:cNvPr id="6" name="TextBox 5"/>
          <p:cNvSpPr txBox="1"/>
          <p:nvPr/>
        </p:nvSpPr>
        <p:spPr>
          <a:xfrm>
            <a:off x="3505200" y="6019800"/>
            <a:ext cx="2745376" cy="707886"/>
          </a:xfrm>
          <a:prstGeom prst="rect">
            <a:avLst/>
          </a:prstGeom>
          <a:noFill/>
        </p:spPr>
        <p:txBody>
          <a:bodyPr wrap="square" rtlCol="0">
            <a:spAutoFit/>
          </a:bodyPr>
          <a:lstStyle/>
          <a:p>
            <a:pPr algn="ctr"/>
            <a:r>
              <a:rPr lang="en-US" sz="2000" b="1" dirty="0"/>
              <a:t>Cinematographic Film</a:t>
            </a:r>
          </a:p>
        </p:txBody>
      </p:sp>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AF6A9E-DDF9-4047-AA9B-33CFD8D254E4}"/>
              </a:ext>
            </a:extLst>
          </p:cNvPr>
          <p:cNvSpPr>
            <a:spLocks noGrp="1"/>
          </p:cNvSpPr>
          <p:nvPr>
            <p:ph type="title"/>
          </p:nvPr>
        </p:nvSpPr>
        <p:spPr>
          <a:xfrm>
            <a:off x="1066799" y="753228"/>
            <a:ext cx="6653837" cy="858756"/>
          </a:xfrm>
        </p:spPr>
        <p:txBody>
          <a:bodyPr>
            <a:normAutofit fontScale="90000"/>
          </a:bodyPr>
          <a:lstStyle/>
          <a:p>
            <a:r>
              <a:rPr lang="en-IN" b="1" dirty="0">
                <a:solidFill>
                  <a:schemeClr val="accent2">
                    <a:lumMod val="75000"/>
                  </a:schemeClr>
                </a:solidFill>
                <a:effectLst>
                  <a:outerShdw blurRad="38100" dist="38100" dir="2700000" algn="tl">
                    <a:srgbClr val="000000">
                      <a:alpha val="43137"/>
                    </a:srgbClr>
                  </a:outerShdw>
                </a:effectLst>
                <a:latin typeface="Cambria" pitchFamily="18" charset="0"/>
              </a:rPr>
              <a:t>Rights of Authors of Copyrighted Works</a:t>
            </a:r>
          </a:p>
        </p:txBody>
      </p:sp>
      <p:graphicFrame>
        <p:nvGraphicFramePr>
          <p:cNvPr id="10" name="Content Placeholder 9">
            <a:extLst>
              <a:ext uri="{FF2B5EF4-FFF2-40B4-BE49-F238E27FC236}">
                <a16:creationId xmlns="" xmlns:a16="http://schemas.microsoft.com/office/drawing/2014/main" id="{4AF3805C-9E10-4AAE-A45F-93692BD2357E}"/>
              </a:ext>
            </a:extLst>
          </p:cNvPr>
          <p:cNvGraphicFramePr>
            <a:graphicFrameLocks noGrp="1"/>
          </p:cNvGraphicFramePr>
          <p:nvPr>
            <p:ph idx="1"/>
            <p:extLst>
              <p:ext uri="{D42A27DB-BD31-4B8C-83A1-F6EECF244321}">
                <p14:modId xmlns:p14="http://schemas.microsoft.com/office/powerpoint/2010/main" val="2337183015"/>
              </p:ext>
            </p:extLst>
          </p:nvPr>
        </p:nvGraphicFramePr>
        <p:xfrm>
          <a:off x="510780" y="1931989"/>
          <a:ext cx="7344106" cy="34035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a:extLst>
              <a:ext uri="{FF2B5EF4-FFF2-40B4-BE49-F238E27FC236}">
                <a16:creationId xmlns="" xmlns:a16="http://schemas.microsoft.com/office/drawing/2014/main" id="{2A0F18FB-660E-4E2E-A134-6B41022DAC2B}"/>
              </a:ext>
            </a:extLst>
          </p:cNvPr>
          <p:cNvSpPr/>
          <p:nvPr/>
        </p:nvSpPr>
        <p:spPr>
          <a:xfrm>
            <a:off x="990600" y="5334000"/>
            <a:ext cx="3810000" cy="1148108"/>
          </a:xfrm>
          <a:prstGeom prst="rect">
            <a:avLst/>
          </a:prstGeom>
          <a:solidFill>
            <a:schemeClr val="accent2">
              <a:lumMod val="40000"/>
              <a:lumOff val="60000"/>
            </a:schemeClr>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pPr algn="just"/>
            <a:r>
              <a:rPr lang="en-IN" sz="1600" b="1" dirty="0">
                <a:solidFill>
                  <a:schemeClr val="tx1"/>
                </a:solidFill>
                <a:latin typeface="Cambria" pitchFamily="18" charset="0"/>
              </a:rPr>
              <a:t>Transferrable rights. </a:t>
            </a:r>
            <a:r>
              <a:rPr lang="en-IN" sz="1600" dirty="0">
                <a:solidFill>
                  <a:schemeClr val="tx1"/>
                </a:solidFill>
                <a:latin typeface="Cambria" pitchFamily="18" charset="0"/>
              </a:rPr>
              <a:t>May be assigned to other owners for a sum of money or royalties depending on the proposed usage of the work.  </a:t>
            </a:r>
          </a:p>
        </p:txBody>
      </p:sp>
      <p:sp>
        <p:nvSpPr>
          <p:cNvPr id="13" name="Rectangle 12">
            <a:extLst>
              <a:ext uri="{FF2B5EF4-FFF2-40B4-BE49-F238E27FC236}">
                <a16:creationId xmlns="" xmlns:a16="http://schemas.microsoft.com/office/drawing/2014/main" id="{78545075-B5B6-4510-BB89-98E47A9FAA46}"/>
              </a:ext>
            </a:extLst>
          </p:cNvPr>
          <p:cNvSpPr/>
          <p:nvPr/>
        </p:nvSpPr>
        <p:spPr>
          <a:xfrm>
            <a:off x="5181600" y="5334000"/>
            <a:ext cx="3581400" cy="1143000"/>
          </a:xfrm>
          <a:prstGeom prst="rect">
            <a:avLst/>
          </a:prstGeom>
          <a:solidFill>
            <a:schemeClr val="accent2">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IN" sz="1600" b="1" dirty="0">
                <a:solidFill>
                  <a:schemeClr val="tx1"/>
                </a:solidFill>
                <a:latin typeface="Cambria" pitchFamily="18" charset="0"/>
              </a:rPr>
              <a:t>Non transferrable rights</a:t>
            </a:r>
            <a:r>
              <a:rPr lang="en-IN" sz="1600" dirty="0">
                <a:solidFill>
                  <a:schemeClr val="tx1"/>
                </a:solidFill>
                <a:latin typeface="Cambria" pitchFamily="18" charset="0"/>
              </a:rPr>
              <a:t>. They remain with the original author</a:t>
            </a:r>
            <a:r>
              <a:rPr lang="en-IN" sz="1600" dirty="0">
                <a:solidFill>
                  <a:schemeClr val="tx1"/>
                </a:solidFill>
                <a:latin typeface="Georgia" pitchFamily="18" charset="0"/>
              </a:rPr>
              <a:t>.  </a:t>
            </a:r>
          </a:p>
        </p:txBody>
      </p:sp>
    </p:spTree>
    <p:extLst>
      <p:ext uri="{BB962C8B-B14F-4D97-AF65-F5344CB8AC3E}">
        <p14:creationId xmlns:p14="http://schemas.microsoft.com/office/powerpoint/2010/main" val="2008434095"/>
      </p:ext>
    </p:extLst>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 xmlns:a16="http://schemas.microsoft.com/office/drawing/2014/main" id="{979CE970-9A94-478C-B2F0-FCF92C297EF9}"/>
              </a:ext>
            </a:extLst>
          </p:cNvPr>
          <p:cNvSpPr>
            <a:spLocks noGrp="1"/>
          </p:cNvSpPr>
          <p:nvPr>
            <p:ph type="title"/>
          </p:nvPr>
        </p:nvSpPr>
        <p:spPr>
          <a:xfrm>
            <a:off x="990600" y="274638"/>
            <a:ext cx="6705600" cy="1143000"/>
          </a:xfrm>
        </p:spPr>
        <p:txBody>
          <a:bodyPr/>
          <a:lstStyle/>
          <a:p>
            <a:r>
              <a:rPr lang="en-IN" b="1" dirty="0">
                <a:solidFill>
                  <a:schemeClr val="accent2">
                    <a:lumMod val="75000"/>
                  </a:schemeClr>
                </a:solidFill>
                <a:effectLst>
                  <a:outerShdw blurRad="38100" dist="38100" dir="2700000" algn="tl">
                    <a:srgbClr val="000000">
                      <a:alpha val="43137"/>
                    </a:srgbClr>
                  </a:outerShdw>
                </a:effectLst>
                <a:latin typeface="Cambria" pitchFamily="18" charset="0"/>
              </a:rPr>
              <a:t>Scope of Economic Rights</a:t>
            </a:r>
          </a:p>
        </p:txBody>
      </p:sp>
      <p:graphicFrame>
        <p:nvGraphicFramePr>
          <p:cNvPr id="5" name="Content Placeholder 4">
            <a:extLst>
              <a:ext uri="{FF2B5EF4-FFF2-40B4-BE49-F238E27FC236}">
                <a16:creationId xmlns="" xmlns:a16="http://schemas.microsoft.com/office/drawing/2014/main" id="{A7104B98-A60F-4754-94D3-E86C0656EC3A}"/>
              </a:ext>
            </a:extLst>
          </p:cNvPr>
          <p:cNvGraphicFramePr>
            <a:graphicFrameLocks noGrp="1"/>
          </p:cNvGraphicFramePr>
          <p:nvPr>
            <p:ph idx="1"/>
            <p:extLst>
              <p:ext uri="{D42A27DB-BD31-4B8C-83A1-F6EECF244321}">
                <p14:modId xmlns:p14="http://schemas.microsoft.com/office/powerpoint/2010/main" val="1965308407"/>
              </p:ext>
            </p:extLst>
          </p:nvPr>
        </p:nvGraphicFramePr>
        <p:xfrm>
          <a:off x="1066800" y="1981200"/>
          <a:ext cx="7467600" cy="439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0351107"/>
      </p:ext>
    </p:extLst>
  </p:cSld>
  <p:clrMapOvr>
    <a:masterClrMapping/>
  </p:clrMapOvr>
  <p:transition>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20A95A-7DBB-48D4-90C0-9F0AB2A27036}"/>
              </a:ext>
            </a:extLst>
          </p:cNvPr>
          <p:cNvSpPr>
            <a:spLocks noGrp="1"/>
          </p:cNvSpPr>
          <p:nvPr>
            <p:ph type="title"/>
          </p:nvPr>
        </p:nvSpPr>
        <p:spPr/>
        <p:txBody>
          <a:bodyPr/>
          <a:lstStyle/>
          <a:p>
            <a:r>
              <a:rPr lang="en-IN" b="1" dirty="0">
                <a:solidFill>
                  <a:schemeClr val="accent2">
                    <a:lumMod val="75000"/>
                  </a:schemeClr>
                </a:solidFill>
                <a:effectLst>
                  <a:outerShdw blurRad="38100" dist="38100" dir="2700000" algn="tl">
                    <a:srgbClr val="000000">
                      <a:alpha val="43137"/>
                    </a:srgbClr>
                  </a:outerShdw>
                </a:effectLst>
                <a:latin typeface="Cambria" pitchFamily="18" charset="0"/>
              </a:rPr>
              <a:t>Scope of Moral Rights</a:t>
            </a:r>
          </a:p>
        </p:txBody>
      </p:sp>
      <p:graphicFrame>
        <p:nvGraphicFramePr>
          <p:cNvPr id="4" name="Content Placeholder 3">
            <a:extLst>
              <a:ext uri="{FF2B5EF4-FFF2-40B4-BE49-F238E27FC236}">
                <a16:creationId xmlns="" xmlns:a16="http://schemas.microsoft.com/office/drawing/2014/main" id="{E04A4A0E-67CF-47CF-BC94-38D54579F1A3}"/>
              </a:ext>
            </a:extLst>
          </p:cNvPr>
          <p:cNvGraphicFramePr>
            <a:graphicFrameLocks noGrp="1"/>
          </p:cNvGraphicFramePr>
          <p:nvPr>
            <p:ph idx="1"/>
            <p:extLst>
              <p:ext uri="{D42A27DB-BD31-4B8C-83A1-F6EECF244321}">
                <p14:modId xmlns:p14="http://schemas.microsoft.com/office/powerpoint/2010/main" val="3897148293"/>
              </p:ext>
            </p:extLst>
          </p:nvPr>
        </p:nvGraphicFramePr>
        <p:xfrm>
          <a:off x="1295400" y="1600200"/>
          <a:ext cx="7391400" cy="4724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5200817"/>
      </p:ext>
    </p:extLst>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descr="Image result for TERM OF PROTECTION COPYRIGHT"/>
          <p:cNvSpPr>
            <a:spLocks noChangeAspect="1" noChangeArrowheads="1"/>
          </p:cNvSpPr>
          <p:nvPr/>
        </p:nvSpPr>
        <p:spPr bwMode="auto">
          <a:xfrm>
            <a:off x="116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Title 4"/>
          <p:cNvSpPr>
            <a:spLocks noGrp="1"/>
          </p:cNvSpPr>
          <p:nvPr>
            <p:ph type="title"/>
          </p:nvPr>
        </p:nvSpPr>
        <p:spPr>
          <a:xfrm>
            <a:off x="1524000" y="274320"/>
            <a:ext cx="7409688" cy="1143000"/>
          </a:xfrm>
        </p:spPr>
        <p:txBody>
          <a:bodyPr/>
          <a:lstStyle/>
          <a:p>
            <a:r>
              <a:rPr lang="en-US" b="1" dirty="0">
                <a:solidFill>
                  <a:schemeClr val="accent2">
                    <a:lumMod val="75000"/>
                  </a:schemeClr>
                </a:solidFill>
                <a:effectLst>
                  <a:outerShdw blurRad="38100" dist="38100" dir="2700000" algn="tl">
                    <a:srgbClr val="000000">
                      <a:alpha val="43137"/>
                    </a:srgbClr>
                  </a:outerShdw>
                </a:effectLst>
                <a:latin typeface="Cambria" pitchFamily="18" charset="0"/>
              </a:rPr>
              <a:t>Term of Protection</a:t>
            </a:r>
          </a:p>
        </p:txBody>
      </p:sp>
      <p:pic>
        <p:nvPicPr>
          <p:cNvPr id="7" name="Content Placeholder 6" descr="PROTECTION IMAGE.jpg"/>
          <p:cNvPicPr>
            <a:picLocks noGrp="1" noChangeAspect="1"/>
          </p:cNvPicPr>
          <p:nvPr>
            <p:ph idx="4294967295"/>
          </p:nvPr>
        </p:nvPicPr>
        <p:blipFill>
          <a:blip r:embed="rId2"/>
          <a:stretch>
            <a:fillRect/>
          </a:stretch>
        </p:blipFill>
        <p:spPr>
          <a:xfrm>
            <a:off x="7010400" y="304800"/>
            <a:ext cx="1371600" cy="1196975"/>
          </a:xfrm>
        </p:spPr>
      </p:pic>
      <p:graphicFrame>
        <p:nvGraphicFramePr>
          <p:cNvPr id="8" name="Table 7"/>
          <p:cNvGraphicFramePr>
            <a:graphicFrameLocks noGrp="1"/>
          </p:cNvGraphicFramePr>
          <p:nvPr>
            <p:extLst>
              <p:ext uri="{D42A27DB-BD31-4B8C-83A1-F6EECF244321}">
                <p14:modId xmlns:p14="http://schemas.microsoft.com/office/powerpoint/2010/main" val="2298353915"/>
              </p:ext>
            </p:extLst>
          </p:nvPr>
        </p:nvGraphicFramePr>
        <p:xfrm>
          <a:off x="1752600" y="1607969"/>
          <a:ext cx="5556070" cy="4754880"/>
        </p:xfrm>
        <a:graphic>
          <a:graphicData uri="http://schemas.openxmlformats.org/drawingml/2006/table">
            <a:tbl>
              <a:tblPr firstRow="1" bandRow="1">
                <a:tableStyleId>{00A15C55-8517-42AA-B614-E9B94910E393}</a:tableStyleId>
              </a:tblPr>
              <a:tblGrid>
                <a:gridCol w="2906023">
                  <a:extLst>
                    <a:ext uri="{9D8B030D-6E8A-4147-A177-3AD203B41FA5}">
                      <a16:colId xmlns="" xmlns:a16="http://schemas.microsoft.com/office/drawing/2014/main" val="20000"/>
                    </a:ext>
                  </a:extLst>
                </a:gridCol>
                <a:gridCol w="2650047">
                  <a:extLst>
                    <a:ext uri="{9D8B030D-6E8A-4147-A177-3AD203B41FA5}">
                      <a16:colId xmlns="" xmlns:a16="http://schemas.microsoft.com/office/drawing/2014/main" val="20001"/>
                    </a:ext>
                  </a:extLst>
                </a:gridCol>
              </a:tblGrid>
              <a:tr h="11506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Cambria" panose="02040503050406030204" pitchFamily="18" charset="0"/>
                          <a:ea typeface="Cambria" panose="02040503050406030204" pitchFamily="18" charset="0"/>
                        </a:rPr>
                        <a:t>Published literary/ Dramatic, Artistic and Musical work</a:t>
                      </a:r>
                      <a:endParaRPr lang="en-IN" dirty="0">
                        <a:effectLst/>
                        <a:latin typeface="Cambria" panose="02040503050406030204" pitchFamily="18" charset="0"/>
                        <a:ea typeface="Cambria" panose="02040503050406030204" pitchFamily="18" charset="0"/>
                      </a:endParaRPr>
                    </a:p>
                    <a:p>
                      <a:endParaRPr lang="en-US" dirty="0">
                        <a:solidFill>
                          <a:srgbClr val="0070C0"/>
                        </a:solidFill>
                        <a:effectLst/>
                        <a:latin typeface="Cambria" panose="02040503050406030204" pitchFamily="18" charset="0"/>
                        <a:ea typeface="Cambria" panose="02040503050406030204" pitchFamily="18" charset="0"/>
                      </a:endParaRPr>
                    </a:p>
                  </a:txBody>
                  <a:tcPr marL="68580" marR="685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Cambria" panose="02040503050406030204" pitchFamily="18" charset="0"/>
                          <a:ea typeface="Cambria" panose="02040503050406030204" pitchFamily="18" charset="0"/>
                        </a:rPr>
                        <a:t>Life of  author + 60 years</a:t>
                      </a:r>
                      <a:endParaRPr lang="en-IN" dirty="0">
                        <a:effectLst/>
                        <a:latin typeface="Cambria" panose="02040503050406030204" pitchFamily="18" charset="0"/>
                        <a:ea typeface="Cambria" panose="02040503050406030204" pitchFamily="18" charset="0"/>
                      </a:endParaRPr>
                    </a:p>
                    <a:p>
                      <a:endParaRPr lang="en-US" b="0" dirty="0">
                        <a:effectLst/>
                        <a:latin typeface="Cambria" panose="02040503050406030204" pitchFamily="18" charset="0"/>
                        <a:ea typeface="Cambria" panose="02040503050406030204" pitchFamily="18" charset="0"/>
                      </a:endParaRPr>
                    </a:p>
                  </a:txBody>
                  <a:tcPr marL="68580" marR="68580"/>
                </a:tc>
                <a:extLst>
                  <a:ext uri="{0D108BD9-81ED-4DB2-BD59-A6C34878D82A}">
                    <a16:rowId xmlns="" xmlns:a16="http://schemas.microsoft.com/office/drawing/2014/main" val="10000"/>
                  </a:ext>
                </a:extLst>
              </a:tr>
              <a:tr h="892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Cambria" panose="02040503050406030204" pitchFamily="18" charset="0"/>
                          <a:ea typeface="Cambria" panose="02040503050406030204" pitchFamily="18" charset="0"/>
                        </a:rPr>
                        <a:t>Cinematographic  Film and Sound Recording </a:t>
                      </a:r>
                      <a:endParaRPr lang="en-IN" dirty="0">
                        <a:effectLst/>
                        <a:latin typeface="Cambria" panose="02040503050406030204" pitchFamily="18" charset="0"/>
                        <a:ea typeface="Cambria" panose="02040503050406030204" pitchFamily="18" charset="0"/>
                      </a:endParaRPr>
                    </a:p>
                    <a:p>
                      <a:endParaRPr lang="en-US" dirty="0">
                        <a:solidFill>
                          <a:srgbClr val="0070C0"/>
                        </a:solidFill>
                        <a:effectLst/>
                        <a:latin typeface="Cambria" panose="02040503050406030204" pitchFamily="18" charset="0"/>
                        <a:ea typeface="Cambria" panose="02040503050406030204" pitchFamily="18" charset="0"/>
                      </a:endParaRPr>
                    </a:p>
                  </a:txBody>
                  <a:tcPr marL="68580" marR="685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Cambria" panose="02040503050406030204" pitchFamily="18" charset="0"/>
                          <a:ea typeface="Cambria" panose="02040503050406030204" pitchFamily="18" charset="0"/>
                        </a:rPr>
                        <a:t>60 years from date of publication</a:t>
                      </a:r>
                      <a:endParaRPr lang="en-IN" dirty="0">
                        <a:effectLst/>
                        <a:latin typeface="Cambria" panose="02040503050406030204" pitchFamily="18" charset="0"/>
                        <a:ea typeface="Cambria" panose="02040503050406030204" pitchFamily="18" charset="0"/>
                      </a:endParaRPr>
                    </a:p>
                    <a:p>
                      <a:endParaRPr lang="en-US" b="0" dirty="0">
                        <a:solidFill>
                          <a:srgbClr val="FF0000"/>
                        </a:solidFill>
                        <a:effectLst/>
                        <a:latin typeface="Cambria" panose="02040503050406030204" pitchFamily="18" charset="0"/>
                        <a:ea typeface="Cambria" panose="02040503050406030204" pitchFamily="18" charset="0"/>
                      </a:endParaRPr>
                    </a:p>
                  </a:txBody>
                  <a:tcPr marL="68580" marR="68580"/>
                </a:tc>
                <a:extLst>
                  <a:ext uri="{0D108BD9-81ED-4DB2-BD59-A6C34878D82A}">
                    <a16:rowId xmlns="" xmlns:a16="http://schemas.microsoft.com/office/drawing/2014/main" val="10001"/>
                  </a:ext>
                </a:extLst>
              </a:tr>
              <a:tr h="11506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Cambria" panose="02040503050406030204" pitchFamily="18" charset="0"/>
                          <a:ea typeface="Cambria" panose="02040503050406030204" pitchFamily="18" charset="0"/>
                        </a:rPr>
                        <a:t>Broadcast Reproduction Rights</a:t>
                      </a:r>
                      <a:endParaRPr lang="en-IN" dirty="0">
                        <a:effectLst/>
                        <a:latin typeface="Cambria" panose="02040503050406030204" pitchFamily="18" charset="0"/>
                        <a:ea typeface="Cambria" panose="02040503050406030204" pitchFamily="18" charset="0"/>
                      </a:endParaRPr>
                    </a:p>
                    <a:p>
                      <a:endParaRPr lang="en-US" dirty="0">
                        <a:solidFill>
                          <a:srgbClr val="0070C0"/>
                        </a:solidFill>
                        <a:effectLst/>
                        <a:latin typeface="Cambria" panose="02040503050406030204" pitchFamily="18" charset="0"/>
                        <a:ea typeface="Cambria" panose="02040503050406030204" pitchFamily="18" charset="0"/>
                      </a:endParaRPr>
                    </a:p>
                  </a:txBody>
                  <a:tcPr marL="68580" marR="685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Cambria" panose="02040503050406030204" pitchFamily="18" charset="0"/>
                          <a:ea typeface="Cambria" panose="02040503050406030204" pitchFamily="18" charset="0"/>
                        </a:rPr>
                        <a:t>25 years from the year following the year of broadcast</a:t>
                      </a:r>
                      <a:endParaRPr lang="en-IN" dirty="0">
                        <a:effectLst/>
                        <a:latin typeface="Cambria" panose="02040503050406030204" pitchFamily="18" charset="0"/>
                        <a:ea typeface="Cambria" panose="02040503050406030204" pitchFamily="18" charset="0"/>
                      </a:endParaRPr>
                    </a:p>
                    <a:p>
                      <a:endParaRPr lang="en-US" b="0" dirty="0">
                        <a:effectLst/>
                        <a:latin typeface="Cambria" panose="02040503050406030204" pitchFamily="18" charset="0"/>
                        <a:ea typeface="Cambria" panose="02040503050406030204" pitchFamily="18" charset="0"/>
                      </a:endParaRPr>
                    </a:p>
                  </a:txBody>
                  <a:tcPr marL="68580" marR="68580"/>
                </a:tc>
                <a:extLst>
                  <a:ext uri="{0D108BD9-81ED-4DB2-BD59-A6C34878D82A}">
                    <a16:rowId xmlns="" xmlns:a16="http://schemas.microsoft.com/office/drawing/2014/main" val="10002"/>
                  </a:ext>
                </a:extLst>
              </a:tr>
              <a:tr h="14162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Cambria" panose="02040503050406030204" pitchFamily="18" charset="0"/>
                          <a:ea typeface="Cambria" panose="02040503050406030204" pitchFamily="18" charset="0"/>
                        </a:rPr>
                        <a:t>Performance  Right</a:t>
                      </a:r>
                      <a:endParaRPr lang="en-IN" dirty="0">
                        <a:effectLst/>
                        <a:latin typeface="Cambria" panose="02040503050406030204" pitchFamily="18" charset="0"/>
                        <a:ea typeface="Cambria" panose="02040503050406030204" pitchFamily="18" charset="0"/>
                      </a:endParaRPr>
                    </a:p>
                    <a:p>
                      <a:endParaRPr lang="en-US" dirty="0">
                        <a:solidFill>
                          <a:srgbClr val="0070C0"/>
                        </a:solidFill>
                        <a:effectLst/>
                        <a:latin typeface="Cambria" panose="02040503050406030204" pitchFamily="18" charset="0"/>
                        <a:ea typeface="Cambria" panose="02040503050406030204" pitchFamily="18" charset="0"/>
                      </a:endParaRPr>
                    </a:p>
                  </a:txBody>
                  <a:tcPr marL="68580" marR="685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Cambria" panose="02040503050406030204" pitchFamily="18" charset="0"/>
                          <a:ea typeface="Cambria" panose="02040503050406030204" pitchFamily="18" charset="0"/>
                        </a:rPr>
                        <a:t>50 years from the year following the year in which performance is made</a:t>
                      </a:r>
                      <a:endParaRPr lang="en-IN" dirty="0">
                        <a:effectLst/>
                        <a:latin typeface="Cambria" panose="02040503050406030204" pitchFamily="18" charset="0"/>
                        <a:ea typeface="Cambria" panose="02040503050406030204" pitchFamily="18" charset="0"/>
                      </a:endParaRPr>
                    </a:p>
                    <a:p>
                      <a:endParaRPr lang="en-US" b="0" dirty="0">
                        <a:effectLst/>
                        <a:latin typeface="Cambria" panose="02040503050406030204" pitchFamily="18" charset="0"/>
                        <a:ea typeface="Cambria" panose="02040503050406030204" pitchFamily="18" charset="0"/>
                      </a:endParaRPr>
                    </a:p>
                  </a:txBody>
                  <a:tcPr marL="68580" marR="68580"/>
                </a:tc>
                <a:extLst>
                  <a:ext uri="{0D108BD9-81ED-4DB2-BD59-A6C34878D82A}">
                    <a16:rowId xmlns="" xmlns:a16="http://schemas.microsoft.com/office/drawing/2014/main" val="10003"/>
                  </a:ext>
                </a:extLst>
              </a:tr>
            </a:tbl>
          </a:graphicData>
        </a:graphic>
      </p:graphicFrame>
    </p:spTree>
  </p:cSld>
  <p:clrMapOvr>
    <a:masterClrMapping/>
  </p:clrMapOvr>
  <p:transition>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accent2">
                    <a:lumMod val="75000"/>
                  </a:schemeClr>
                </a:solidFill>
                <a:effectLst>
                  <a:outerShdw blurRad="38100" dist="38100" dir="2700000" algn="tl">
                    <a:srgbClr val="000000">
                      <a:alpha val="43137"/>
                    </a:srgbClr>
                  </a:outerShdw>
                </a:effectLst>
                <a:latin typeface="Cambria" pitchFamily="18" charset="0"/>
              </a:rPr>
              <a:t>Copyright Societies</a:t>
            </a:r>
            <a:endParaRPr lang="en-US" b="1" dirty="0">
              <a:solidFill>
                <a:schemeClr val="accent2">
                  <a:lumMod val="75000"/>
                </a:schemeClr>
              </a:solidFill>
              <a:effectLst>
                <a:outerShdw blurRad="38100" dist="38100" dir="2700000" algn="tl">
                  <a:srgbClr val="000000">
                    <a:alpha val="43137"/>
                  </a:srgbClr>
                </a:outerShdw>
              </a:effectLst>
              <a:latin typeface="Cambria" pitchFamily="18" charset="0"/>
            </a:endParaRPr>
          </a:p>
        </p:txBody>
      </p:sp>
      <p:graphicFrame>
        <p:nvGraphicFramePr>
          <p:cNvPr id="7" name="Content Placeholder 6">
            <a:extLst>
              <a:ext uri="{FF2B5EF4-FFF2-40B4-BE49-F238E27FC236}">
                <a16:creationId xmlns="" xmlns:a16="http://schemas.microsoft.com/office/drawing/2014/main" id="{5A34914D-7F37-400B-95BA-181801410CF3}"/>
              </a:ext>
            </a:extLst>
          </p:cNvPr>
          <p:cNvGraphicFramePr>
            <a:graphicFrameLocks noGrp="1"/>
          </p:cNvGraphicFramePr>
          <p:nvPr>
            <p:ph idx="1"/>
            <p:extLst>
              <p:ext uri="{D42A27DB-BD31-4B8C-83A1-F6EECF244321}">
                <p14:modId xmlns:p14="http://schemas.microsoft.com/office/powerpoint/2010/main" val="2490687501"/>
              </p:ext>
            </p:extLst>
          </p:nvPr>
        </p:nvGraphicFramePr>
        <p:xfrm>
          <a:off x="1066800" y="1600204"/>
          <a:ext cx="7772400" cy="48005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Arrow: Right 8">
            <a:extLst>
              <a:ext uri="{FF2B5EF4-FFF2-40B4-BE49-F238E27FC236}">
                <a16:creationId xmlns="" xmlns:a16="http://schemas.microsoft.com/office/drawing/2014/main" id="{12EBF6CF-E2CC-425A-9760-B8E4845FE859}"/>
              </a:ext>
            </a:extLst>
          </p:cNvPr>
          <p:cNvSpPr/>
          <p:nvPr/>
        </p:nvSpPr>
        <p:spPr>
          <a:xfrm>
            <a:off x="5184648" y="2819400"/>
            <a:ext cx="152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Arrow: Right 9">
            <a:extLst>
              <a:ext uri="{FF2B5EF4-FFF2-40B4-BE49-F238E27FC236}">
                <a16:creationId xmlns="" xmlns:a16="http://schemas.microsoft.com/office/drawing/2014/main" id="{CFA1F5FF-FC84-4D85-B0F3-D9FD82AA35BD}"/>
              </a:ext>
            </a:extLst>
          </p:cNvPr>
          <p:cNvSpPr/>
          <p:nvPr/>
        </p:nvSpPr>
        <p:spPr>
          <a:xfrm>
            <a:off x="5184648" y="4191000"/>
            <a:ext cx="152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fontScale="90000"/>
          </a:bodyPr>
          <a:lstStyle/>
          <a:p>
            <a:r>
              <a:rPr lang="en-IN" sz="4400" b="1" dirty="0">
                <a:solidFill>
                  <a:schemeClr val="accent2">
                    <a:lumMod val="75000"/>
                  </a:schemeClr>
                </a:solidFill>
                <a:latin typeface="Cambria" pitchFamily="18" charset="0"/>
              </a:rPr>
              <a:t>Hierarchical Organization Chart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9537763"/>
              </p:ext>
            </p:extLst>
          </p:nvPr>
        </p:nvGraphicFramePr>
        <p:xfrm>
          <a:off x="1752600" y="1981200"/>
          <a:ext cx="68580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726082"/>
      </p:ext>
    </p:extLst>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C3BDB5-115B-44E6-BE0F-EF5DCC0A6987}"/>
              </a:ext>
            </a:extLst>
          </p:cNvPr>
          <p:cNvSpPr>
            <a:spLocks noGrp="1"/>
          </p:cNvSpPr>
          <p:nvPr>
            <p:ph type="title"/>
          </p:nvPr>
        </p:nvSpPr>
        <p:spPr>
          <a:xfrm>
            <a:off x="1435608" y="533400"/>
            <a:ext cx="7498080" cy="884238"/>
          </a:xfrm>
        </p:spPr>
        <p:txBody>
          <a:bodyPr>
            <a:noAutofit/>
          </a:bodyPr>
          <a:lstStyle/>
          <a:p>
            <a:r>
              <a:rPr lang="en-US" sz="3600" b="1" dirty="0">
                <a:solidFill>
                  <a:schemeClr val="accent2">
                    <a:lumMod val="75000"/>
                  </a:schemeClr>
                </a:solidFill>
                <a:effectLst>
                  <a:outerShdw blurRad="38100" dist="38100" dir="2700000" algn="tl">
                    <a:srgbClr val="000000">
                      <a:alpha val="43137"/>
                    </a:srgbClr>
                  </a:outerShdw>
                </a:effectLst>
                <a:latin typeface="Cambria" pitchFamily="18" charset="0"/>
              </a:rPr>
              <a:t>Registered Copyright Societies in India:</a:t>
            </a:r>
            <a:r>
              <a:rPr lang="en-US" sz="3600" dirty="0">
                <a:latin typeface="Cambria" pitchFamily="18" charset="0"/>
              </a:rPr>
              <a:t/>
            </a:r>
            <a:br>
              <a:rPr lang="en-US" sz="3600" dirty="0">
                <a:latin typeface="Cambria" pitchFamily="18" charset="0"/>
              </a:rPr>
            </a:br>
            <a:endParaRPr lang="en-IN" sz="3600" dirty="0"/>
          </a:p>
        </p:txBody>
      </p:sp>
      <p:graphicFrame>
        <p:nvGraphicFramePr>
          <p:cNvPr id="4" name="Content Placeholder 3">
            <a:extLst>
              <a:ext uri="{FF2B5EF4-FFF2-40B4-BE49-F238E27FC236}">
                <a16:creationId xmlns="" xmlns:a16="http://schemas.microsoft.com/office/drawing/2014/main" id="{7CE0DDB5-029E-4197-9B70-7EBFE0D5BA17}"/>
              </a:ext>
            </a:extLst>
          </p:cNvPr>
          <p:cNvGraphicFramePr>
            <a:graphicFrameLocks noGrp="1"/>
          </p:cNvGraphicFramePr>
          <p:nvPr>
            <p:ph idx="1"/>
            <p:extLst>
              <p:ext uri="{D42A27DB-BD31-4B8C-83A1-F6EECF244321}">
                <p14:modId xmlns:p14="http://schemas.microsoft.com/office/powerpoint/2010/main" val="3474695261"/>
              </p:ext>
            </p:extLst>
          </p:nvPr>
        </p:nvGraphicFramePr>
        <p:xfrm>
          <a:off x="1435100" y="1828800"/>
          <a:ext cx="7251700" cy="4754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401420"/>
      </p:ext>
    </p:extLst>
  </p:cSld>
  <p:clrMapOvr>
    <a:masterClrMapping/>
  </p:clrMapOvr>
  <p:transition>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0688" cy="1189038"/>
          </a:xfrm>
        </p:spPr>
        <p:txBody>
          <a:bodyPr>
            <a:normAutofit fontScale="90000"/>
          </a:bodyPr>
          <a:lstStyle/>
          <a:p>
            <a:r>
              <a:rPr lang="en-US" sz="4000" b="1" dirty="0">
                <a:solidFill>
                  <a:schemeClr val="accent2">
                    <a:lumMod val="75000"/>
                  </a:schemeClr>
                </a:solidFill>
                <a:latin typeface="Cambria" pitchFamily="18" charset="0"/>
              </a:rPr>
              <a:t>Technological Protection Measures</a:t>
            </a:r>
          </a:p>
        </p:txBody>
      </p:sp>
      <p:sp>
        <p:nvSpPr>
          <p:cNvPr id="3" name="Content Placeholder 2"/>
          <p:cNvSpPr>
            <a:spLocks noGrp="1"/>
          </p:cNvSpPr>
          <p:nvPr>
            <p:ph idx="1"/>
          </p:nvPr>
        </p:nvSpPr>
        <p:spPr>
          <a:xfrm>
            <a:off x="1143000" y="1371600"/>
            <a:ext cx="7790688" cy="5257800"/>
          </a:xfrm>
        </p:spPr>
        <p:txBody>
          <a:bodyPr>
            <a:normAutofit fontScale="92500" lnSpcReduction="10000"/>
          </a:bodyPr>
          <a:lstStyle/>
          <a:p>
            <a:pPr algn="just" fontAlgn="t">
              <a:buFont typeface="Wingdings" pitchFamily="2" charset="2"/>
              <a:buChar char="Ø"/>
            </a:pPr>
            <a:r>
              <a:rPr lang="en-US" sz="1900" b="1" dirty="0">
                <a:solidFill>
                  <a:srgbClr val="492BC7"/>
                </a:solidFill>
                <a:latin typeface="Cambria" pitchFamily="18" charset="0"/>
              </a:rPr>
              <a:t>What are TPM?</a:t>
            </a:r>
          </a:p>
          <a:p>
            <a:pPr lvl="1" algn="just" fontAlgn="t">
              <a:buFont typeface="Wingdings" pitchFamily="2" charset="2"/>
              <a:buChar char="v"/>
            </a:pPr>
            <a:r>
              <a:rPr lang="en-US" sz="1500" dirty="0">
                <a:latin typeface="Cambria" pitchFamily="18" charset="0"/>
              </a:rPr>
              <a:t>TPM aims to reduce infringement of copyright by controlling the way in which a work is used. </a:t>
            </a:r>
          </a:p>
          <a:p>
            <a:pPr lvl="1" algn="just" fontAlgn="t">
              <a:buFont typeface="Wingdings" pitchFamily="2" charset="2"/>
              <a:buChar char="v"/>
            </a:pPr>
            <a:r>
              <a:rPr lang="en-US" sz="1500" dirty="0">
                <a:latin typeface="Cambria" pitchFamily="18" charset="0"/>
              </a:rPr>
              <a:t>TPM uses different types of technology to control access to digital copyrighted content, or to prevent users from copying or sharing it. </a:t>
            </a:r>
          </a:p>
          <a:p>
            <a:pPr algn="just" fontAlgn="t">
              <a:buFont typeface="Wingdings" pitchFamily="2" charset="2"/>
              <a:buChar char="Ø"/>
            </a:pPr>
            <a:r>
              <a:rPr lang="en-US" sz="1900" b="1" dirty="0">
                <a:solidFill>
                  <a:srgbClr val="492BC7"/>
                </a:solidFill>
                <a:latin typeface="Cambria" pitchFamily="18" charset="0"/>
              </a:rPr>
              <a:t>What is RMI?</a:t>
            </a:r>
          </a:p>
          <a:p>
            <a:pPr lvl="1" algn="just" fontAlgn="t">
              <a:buFont typeface="Wingdings" pitchFamily="2" charset="2"/>
              <a:buChar char="v"/>
            </a:pPr>
            <a:r>
              <a:rPr lang="en-US" sz="1500" dirty="0">
                <a:latin typeface="Cambria" pitchFamily="18" charset="0"/>
              </a:rPr>
              <a:t>Rights management information such as the name of the performer, copyright information or an ISBN number which is used for authentication.</a:t>
            </a:r>
          </a:p>
          <a:p>
            <a:pPr algn="just" fontAlgn="t">
              <a:buFont typeface="Wingdings" pitchFamily="2" charset="2"/>
              <a:buChar char="Ø"/>
            </a:pPr>
            <a:r>
              <a:rPr lang="en-US" sz="1900" b="1" dirty="0">
                <a:solidFill>
                  <a:srgbClr val="492BC7"/>
                </a:solidFill>
                <a:latin typeface="Cambria" pitchFamily="18" charset="0"/>
              </a:rPr>
              <a:t>TPM Conflict with Library Fair Use:</a:t>
            </a:r>
          </a:p>
          <a:p>
            <a:pPr marL="627063" lvl="1" indent="-223838" algn="just" fontAlgn="t">
              <a:buFont typeface="Wingdings" pitchFamily="2" charset="2"/>
              <a:buChar char="v"/>
            </a:pPr>
            <a:r>
              <a:rPr lang="en-US" sz="1500" dirty="0">
                <a:latin typeface="Cambria" pitchFamily="18" charset="0"/>
              </a:rPr>
              <a:t>Libraries and archives want to ensure that they are able to circumvent a TPM which prevents them from making use of content in a way permitted by copyright exceptions.</a:t>
            </a:r>
          </a:p>
          <a:p>
            <a:pPr marL="627063" lvl="1" indent="-223838" algn="just" fontAlgn="t">
              <a:buFont typeface="Wingdings" pitchFamily="2" charset="2"/>
              <a:buChar char="v"/>
            </a:pPr>
            <a:r>
              <a:rPr lang="en-US" sz="1500" dirty="0">
                <a:latin typeface="Cambria" pitchFamily="18" charset="0"/>
              </a:rPr>
              <a:t>It should be legal for libraries to acquire and apply tools to remove TPMs which prevent legitimate uses of copyrighted works</a:t>
            </a:r>
          </a:p>
          <a:p>
            <a:pPr>
              <a:buFont typeface="Wingdings" pitchFamily="2" charset="2"/>
              <a:buChar char="Ø"/>
            </a:pPr>
            <a:r>
              <a:rPr lang="en-US" sz="1900" b="1" dirty="0">
                <a:solidFill>
                  <a:srgbClr val="492BC7"/>
                </a:solidFill>
                <a:latin typeface="Cambria" pitchFamily="18" charset="0"/>
              </a:rPr>
              <a:t>Indian Position:</a:t>
            </a:r>
          </a:p>
          <a:p>
            <a:pPr marL="627063" indent="-223838" algn="just">
              <a:buFont typeface="Wingdings" pitchFamily="2" charset="2"/>
              <a:buChar char="v"/>
            </a:pPr>
            <a:r>
              <a:rPr lang="en-US" sz="1500" dirty="0">
                <a:latin typeface="Cambria" pitchFamily="18" charset="0"/>
              </a:rPr>
              <a:t>Sections, 65A and 65B deal with TPMs : inserted vide 2012 amendment to the Act.</a:t>
            </a:r>
          </a:p>
          <a:p>
            <a:pPr marL="627063" indent="-223838" algn="just">
              <a:buFont typeface="Wingdings" pitchFamily="2" charset="2"/>
              <a:buChar char="v"/>
            </a:pPr>
            <a:r>
              <a:rPr lang="en-US" sz="1500" b="1" dirty="0">
                <a:latin typeface="Cambria" pitchFamily="18" charset="0"/>
              </a:rPr>
              <a:t>65A</a:t>
            </a:r>
            <a:r>
              <a:rPr lang="en-US" sz="1500" dirty="0">
                <a:latin typeface="Cambria" pitchFamily="18" charset="0"/>
              </a:rPr>
              <a:t>: Protection against dodging/circumventing any TPM applied for protecting any of the rights conferred in the Act with the intention of infringing such rights – Punishable with imprisonment which may extend to </a:t>
            </a:r>
            <a:r>
              <a:rPr lang="en-US" sz="1500" b="1" dirty="0">
                <a:latin typeface="Cambria" pitchFamily="18" charset="0"/>
              </a:rPr>
              <a:t>two years </a:t>
            </a:r>
            <a:r>
              <a:rPr lang="en-US" sz="1500" dirty="0">
                <a:latin typeface="Cambria" pitchFamily="18" charset="0"/>
              </a:rPr>
              <a:t>and shall also be liable to </a:t>
            </a:r>
            <a:r>
              <a:rPr lang="en-US" sz="1500" b="1" dirty="0">
                <a:latin typeface="Cambria" pitchFamily="18" charset="0"/>
              </a:rPr>
              <a:t>fine</a:t>
            </a:r>
            <a:r>
              <a:rPr lang="en-US" sz="1500" dirty="0">
                <a:latin typeface="Cambria" pitchFamily="18" charset="0"/>
              </a:rPr>
              <a:t>.</a:t>
            </a:r>
          </a:p>
          <a:p>
            <a:pPr marL="627063" indent="-223838" algn="just">
              <a:buFont typeface="Wingdings" pitchFamily="2" charset="2"/>
              <a:buChar char="v"/>
            </a:pPr>
            <a:r>
              <a:rPr lang="en-US" sz="1500" b="1" dirty="0">
                <a:latin typeface="Cambria" pitchFamily="18" charset="0"/>
              </a:rPr>
              <a:t>65B</a:t>
            </a:r>
            <a:r>
              <a:rPr lang="en-US" sz="1500" dirty="0">
                <a:latin typeface="Cambria" pitchFamily="18" charset="0"/>
              </a:rPr>
              <a:t>: Protection against tampering with RMI - Punishable with imprisonment which may extend to </a:t>
            </a:r>
            <a:r>
              <a:rPr lang="en-US" sz="1500" b="1" dirty="0">
                <a:latin typeface="Cambria" pitchFamily="18" charset="0"/>
              </a:rPr>
              <a:t>two years </a:t>
            </a:r>
            <a:r>
              <a:rPr lang="en-US" sz="1500" dirty="0">
                <a:latin typeface="Cambria" pitchFamily="18" charset="0"/>
              </a:rPr>
              <a:t>and shall also be liable to </a:t>
            </a:r>
            <a:r>
              <a:rPr lang="en-US" sz="1500" b="1" dirty="0">
                <a:latin typeface="Cambria" pitchFamily="18" charset="0"/>
              </a:rPr>
              <a:t>fine</a:t>
            </a:r>
            <a:r>
              <a:rPr lang="en-US" sz="1500" dirty="0">
                <a:latin typeface="Cambria" pitchFamily="18" charset="0"/>
              </a:rPr>
              <a:t>.</a:t>
            </a:r>
          </a:p>
          <a:p>
            <a:pPr>
              <a:buFont typeface="Wingdings" pitchFamily="2" charset="2"/>
              <a:buChar char="Ø"/>
            </a:pPr>
            <a:endParaRPr lang="en-US" sz="2600" b="1" dirty="0">
              <a:latin typeface="Cambria" pitchFamily="18" charset="0"/>
            </a:endParaRPr>
          </a:p>
        </p:txBody>
      </p:sp>
    </p:spTree>
  </p:cSld>
  <p:clrMapOvr>
    <a:masterClrMapping/>
  </p:clrMapOvr>
  <p:transition>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14600"/>
            <a:ext cx="7498080" cy="1143000"/>
          </a:xfrm>
        </p:spPr>
        <p:txBody>
          <a:bodyPr>
            <a:noAutofit/>
          </a:bodyPr>
          <a:lstStyle/>
          <a:p>
            <a:r>
              <a:rPr lang="en-US" sz="4400" b="1" i="1" dirty="0">
                <a:solidFill>
                  <a:srgbClr val="00B0F0"/>
                </a:solidFill>
                <a:latin typeface="Cambria" pitchFamily="18" charset="0"/>
              </a:rPr>
              <a:t>Limitation and Exceptions to Copyright …</a:t>
            </a:r>
          </a:p>
        </p:txBody>
      </p:sp>
    </p:spTree>
  </p:cSld>
  <p:clrMapOvr>
    <a:masterClrMapping/>
  </p:clrMapOvr>
  <p:transition>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38288" cy="1143000"/>
          </a:xfrm>
        </p:spPr>
        <p:txBody>
          <a:bodyPr>
            <a:noAutofit/>
          </a:bodyPr>
          <a:lstStyle/>
          <a:p>
            <a:r>
              <a:rPr lang="en-US" sz="4000" b="1" dirty="0">
                <a:solidFill>
                  <a:schemeClr val="accent2">
                    <a:lumMod val="75000"/>
                  </a:schemeClr>
                </a:solidFill>
                <a:latin typeface="Cambria" pitchFamily="18" charset="0"/>
              </a:rPr>
              <a:t>International Conventions</a:t>
            </a:r>
          </a:p>
        </p:txBody>
      </p:sp>
      <p:sp>
        <p:nvSpPr>
          <p:cNvPr id="3" name="Content Placeholder 2"/>
          <p:cNvSpPr>
            <a:spLocks noGrp="1"/>
          </p:cNvSpPr>
          <p:nvPr>
            <p:ph idx="1"/>
          </p:nvPr>
        </p:nvSpPr>
        <p:spPr>
          <a:xfrm>
            <a:off x="1143000" y="1676400"/>
            <a:ext cx="7790688" cy="4876800"/>
          </a:xfrm>
        </p:spPr>
        <p:txBody>
          <a:bodyPr>
            <a:normAutofit/>
          </a:bodyPr>
          <a:lstStyle/>
          <a:p>
            <a:r>
              <a:rPr lang="en-US" sz="2000" b="1" i="1" u="sng" dirty="0">
                <a:solidFill>
                  <a:srgbClr val="0070C0"/>
                </a:solidFill>
                <a:effectLst>
                  <a:outerShdw blurRad="38100" dist="38100" dir="2700000" algn="tl">
                    <a:srgbClr val="000000">
                      <a:alpha val="43137"/>
                    </a:srgbClr>
                  </a:outerShdw>
                </a:effectLst>
              </a:rPr>
              <a:t>Article 9(2) of the Berne Convention,1886</a:t>
            </a:r>
          </a:p>
          <a:p>
            <a:pPr>
              <a:buNone/>
            </a:pPr>
            <a:r>
              <a:rPr lang="en-US" sz="2000" b="1" dirty="0"/>
              <a:t>	“</a:t>
            </a:r>
            <a:r>
              <a:rPr lang="en-US" sz="2000" b="1" i="1" dirty="0"/>
              <a:t>It shall be a matter for legislation in the countries of the Union to permit the reproduction of such works in </a:t>
            </a:r>
            <a:r>
              <a:rPr lang="en-US" sz="2000" b="1" i="1" dirty="0">
                <a:solidFill>
                  <a:srgbClr val="00B0F0"/>
                </a:solidFill>
              </a:rPr>
              <a:t>certain special cases</a:t>
            </a:r>
            <a:r>
              <a:rPr lang="en-US" sz="2000" b="1" i="1" dirty="0"/>
              <a:t>, provided that such reproduction does </a:t>
            </a:r>
            <a:r>
              <a:rPr lang="en-US" sz="2000" b="1" i="1" dirty="0">
                <a:solidFill>
                  <a:srgbClr val="00B0F0"/>
                </a:solidFill>
              </a:rPr>
              <a:t>not conflict with a normal exploitation of the work </a:t>
            </a:r>
            <a:r>
              <a:rPr lang="en-US" sz="2000" b="1" i="1" dirty="0"/>
              <a:t>and does not </a:t>
            </a:r>
            <a:r>
              <a:rPr lang="en-US" sz="2000" b="1" i="1" dirty="0">
                <a:solidFill>
                  <a:srgbClr val="00B0F0"/>
                </a:solidFill>
              </a:rPr>
              <a:t>unreasonably prejudice the legitimate interests of the author</a:t>
            </a:r>
            <a:r>
              <a:rPr lang="en-US" sz="2000" b="1" i="1" dirty="0"/>
              <a:t>.</a:t>
            </a:r>
            <a:r>
              <a:rPr lang="en-US" sz="2000" b="1" dirty="0"/>
              <a:t>”</a:t>
            </a:r>
          </a:p>
          <a:p>
            <a:r>
              <a:rPr lang="en-US" sz="2000" b="1" i="1" u="sng" dirty="0">
                <a:solidFill>
                  <a:srgbClr val="0070C0"/>
                </a:solidFill>
                <a:effectLst>
                  <a:outerShdw blurRad="38100" dist="38100" dir="2700000" algn="tl">
                    <a:srgbClr val="000000">
                      <a:alpha val="43137"/>
                    </a:srgbClr>
                  </a:outerShdw>
                </a:effectLst>
              </a:rPr>
              <a:t>Article 13 of the TRIPS</a:t>
            </a:r>
            <a:r>
              <a:rPr lang="en-US" sz="2000" b="1" u="sng" dirty="0">
                <a:solidFill>
                  <a:srgbClr val="0070C0"/>
                </a:solidFill>
                <a:effectLst>
                  <a:outerShdw blurRad="38100" dist="38100" dir="2700000" algn="tl">
                    <a:srgbClr val="000000">
                      <a:alpha val="43137"/>
                    </a:srgbClr>
                  </a:outerShdw>
                </a:effectLst>
              </a:rPr>
              <a:t> </a:t>
            </a:r>
          </a:p>
          <a:p>
            <a:pPr>
              <a:buNone/>
            </a:pPr>
            <a:r>
              <a:rPr lang="en-US" sz="2000" b="1" dirty="0"/>
              <a:t>	“</a:t>
            </a:r>
            <a:r>
              <a:rPr lang="en-US" sz="2000" b="1" i="1" dirty="0"/>
              <a:t>Members shall confine limitations or exceptions to exclusive rights to certain special cases which do not conflict with a normal exploitation of the work and do not unreasonably prejudice the legitimate interests of the right holder.</a:t>
            </a:r>
            <a:r>
              <a:rPr lang="en-US" sz="2000" b="1" dirty="0"/>
              <a:t>”</a:t>
            </a:r>
          </a:p>
        </p:txBody>
      </p:sp>
    </p:spTree>
  </p:cSld>
  <p:clrMapOvr>
    <a:masterClrMapping/>
  </p:clrMapOvr>
  <p:transition>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6629400" cy="1112838"/>
          </a:xfrm>
        </p:spPr>
        <p:txBody>
          <a:bodyPr>
            <a:noAutofit/>
          </a:bodyPr>
          <a:lstStyle/>
          <a:p>
            <a:r>
              <a:rPr lang="en-US" sz="4400" b="1" dirty="0">
                <a:solidFill>
                  <a:schemeClr val="accent2">
                    <a:lumMod val="75000"/>
                  </a:schemeClr>
                </a:solidFill>
                <a:latin typeface="Cambria" pitchFamily="18" charset="0"/>
              </a:rPr>
              <a:t>Fair Dealing</a:t>
            </a:r>
          </a:p>
        </p:txBody>
      </p:sp>
      <p:sp>
        <p:nvSpPr>
          <p:cNvPr id="3" name="Content Placeholder 2"/>
          <p:cNvSpPr>
            <a:spLocks noGrp="1"/>
          </p:cNvSpPr>
          <p:nvPr>
            <p:ph idx="1"/>
          </p:nvPr>
        </p:nvSpPr>
        <p:spPr>
          <a:xfrm>
            <a:off x="1143000" y="1524000"/>
            <a:ext cx="7772400" cy="5029200"/>
          </a:xfrm>
        </p:spPr>
        <p:txBody>
          <a:bodyPr>
            <a:noAutofit/>
          </a:bodyPr>
          <a:lstStyle/>
          <a:p>
            <a:pPr algn="just"/>
            <a:r>
              <a:rPr lang="en-US" sz="1800" b="1" dirty="0">
                <a:solidFill>
                  <a:srgbClr val="FF0000"/>
                </a:solidFill>
                <a:latin typeface="Cambria" pitchFamily="18" charset="0"/>
              </a:rPr>
              <a:t>‘Fair dealing</a:t>
            </a:r>
            <a:r>
              <a:rPr lang="en-US" sz="1800" dirty="0">
                <a:latin typeface="Cambria" pitchFamily="18" charset="0"/>
              </a:rPr>
              <a:t>’ is a legal term used to </a:t>
            </a:r>
          </a:p>
          <a:p>
            <a:pPr lvl="1" algn="just"/>
            <a:r>
              <a:rPr lang="en-US" sz="1800" dirty="0">
                <a:latin typeface="Cambria" pitchFamily="18" charset="0"/>
              </a:rPr>
              <a:t>establish whether a use of copyright material is lawful or whether it infringes copyright. </a:t>
            </a:r>
          </a:p>
          <a:p>
            <a:pPr lvl="1" algn="just"/>
            <a:r>
              <a:rPr lang="en-US" sz="1800" dirty="0">
                <a:latin typeface="Cambria" pitchFamily="18" charset="0"/>
              </a:rPr>
              <a:t>Exception to the exclusive right of copyright owner to use his creation</a:t>
            </a:r>
          </a:p>
          <a:p>
            <a:pPr lvl="1" algn="just"/>
            <a:r>
              <a:rPr lang="en-US" sz="1800" dirty="0">
                <a:latin typeface="Cambria" pitchFamily="18" charset="0"/>
              </a:rPr>
              <a:t>Allows a person to make use of copyrighted work without the permission of the owner. </a:t>
            </a:r>
          </a:p>
          <a:p>
            <a:pPr algn="just"/>
            <a:r>
              <a:rPr lang="en-US" sz="1800" dirty="0">
                <a:latin typeface="Cambria" pitchFamily="18" charset="0"/>
              </a:rPr>
              <a:t>Factors identified by the courts in determination of Fair dealing instances include:</a:t>
            </a:r>
          </a:p>
          <a:p>
            <a:pPr lvl="1" algn="just">
              <a:buFont typeface="Wingdings" pitchFamily="2" charset="2"/>
              <a:buChar char="Ø"/>
            </a:pPr>
            <a:r>
              <a:rPr lang="en-US" sz="1800" b="1" dirty="0">
                <a:latin typeface="Cambria" pitchFamily="18" charset="0"/>
              </a:rPr>
              <a:t>Does use of the work affect the market for the original work? </a:t>
            </a:r>
          </a:p>
          <a:p>
            <a:pPr lvl="1" algn="just">
              <a:buNone/>
            </a:pPr>
            <a:r>
              <a:rPr lang="en-US" sz="1800" dirty="0">
                <a:latin typeface="Cambria" pitchFamily="18" charset="0"/>
              </a:rPr>
              <a:t>	</a:t>
            </a:r>
            <a:r>
              <a:rPr lang="en-US" sz="1800" i="1" dirty="0">
                <a:latin typeface="Cambria" pitchFamily="18" charset="0"/>
              </a:rPr>
              <a:t>If intended use acts as a substitute for the original work, causing the owner of original work to lose revenue, then it is not likely to be fair. </a:t>
            </a:r>
          </a:p>
          <a:p>
            <a:pPr lvl="1" algn="just">
              <a:buFont typeface="Wingdings" pitchFamily="2" charset="2"/>
              <a:buChar char="Ø"/>
            </a:pPr>
            <a:r>
              <a:rPr lang="en-US" sz="1800" b="1" dirty="0">
                <a:latin typeface="Cambria" pitchFamily="18" charset="0"/>
              </a:rPr>
              <a:t>Is the amount of the work taken reasonable and appropriate? </a:t>
            </a:r>
          </a:p>
          <a:p>
            <a:pPr lvl="1" algn="just">
              <a:buNone/>
            </a:pPr>
            <a:r>
              <a:rPr lang="en-US" sz="1800" b="1" dirty="0">
                <a:latin typeface="Cambria" pitchFamily="18" charset="0"/>
              </a:rPr>
              <a:t>	</a:t>
            </a:r>
            <a:r>
              <a:rPr lang="en-US" sz="1800" i="1" dirty="0">
                <a:latin typeface="Cambria" pitchFamily="18" charset="0"/>
              </a:rPr>
              <a:t>Usually only a reasonable part of a work may be used. </a:t>
            </a:r>
          </a:p>
          <a:p>
            <a:pPr marL="365125" indent="-282575" algn="just"/>
            <a:r>
              <a:rPr lang="en-US" sz="1800" dirty="0">
                <a:latin typeface="Cambria" pitchFamily="18" charset="0"/>
              </a:rPr>
              <a:t>Indian Position: Fair dealing exceptions to the exclusive right of copyright owner are listed under </a:t>
            </a:r>
            <a:r>
              <a:rPr lang="en-US" sz="1800" b="1" dirty="0">
                <a:latin typeface="Cambria" pitchFamily="18" charset="0"/>
              </a:rPr>
              <a:t>Section 52 </a:t>
            </a:r>
            <a:r>
              <a:rPr lang="en-US" sz="1800" dirty="0">
                <a:latin typeface="Cambria" pitchFamily="18" charset="0"/>
              </a:rPr>
              <a:t>of the Copyright Act, 1957</a:t>
            </a:r>
          </a:p>
        </p:txBody>
      </p:sp>
      <p:pic>
        <p:nvPicPr>
          <p:cNvPr id="1026" name="Picture 2" descr="C:\Users\ankitaaich\Desktop\ANKITA A\Presentation -Introduction and Adoption Approach of RightsStatements for Digital Libraries\copyright_scale.png"/>
          <p:cNvPicPr>
            <a:picLocks noChangeAspect="1" noChangeArrowheads="1"/>
          </p:cNvPicPr>
          <p:nvPr/>
        </p:nvPicPr>
        <p:blipFill>
          <a:blip r:embed="rId2"/>
          <a:srcRect/>
          <a:stretch>
            <a:fillRect/>
          </a:stretch>
        </p:blipFill>
        <p:spPr bwMode="auto">
          <a:xfrm>
            <a:off x="7086600" y="152400"/>
            <a:ext cx="1908464" cy="1447800"/>
          </a:xfrm>
          <a:prstGeom prst="rect">
            <a:avLst/>
          </a:prstGeom>
          <a:noFill/>
        </p:spPr>
      </p:pic>
    </p:spTree>
  </p:cSld>
  <p:clrMapOvr>
    <a:masterClrMapping/>
  </p:clrMapOvr>
  <p:transition>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14600"/>
            <a:ext cx="7498080" cy="1143000"/>
          </a:xfrm>
        </p:spPr>
        <p:txBody>
          <a:bodyPr>
            <a:noAutofit/>
          </a:bodyPr>
          <a:lstStyle/>
          <a:p>
            <a:r>
              <a:rPr lang="en-US" sz="4400" b="1" i="1" dirty="0">
                <a:solidFill>
                  <a:srgbClr val="00B0F0"/>
                </a:solidFill>
                <a:latin typeface="Cambria" pitchFamily="18" charset="0"/>
              </a:rPr>
              <a:t>Functions of Libraries explained…</a:t>
            </a:r>
          </a:p>
        </p:txBody>
      </p:sp>
    </p:spTree>
  </p:cSld>
  <p:clrMapOvr>
    <a:masterClrMapping/>
  </p:clrMapOvr>
  <p:transition>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latin typeface="Cambria" pitchFamily="18" charset="0"/>
              </a:rPr>
              <a:t>Preservation of Work</a:t>
            </a:r>
          </a:p>
        </p:txBody>
      </p:sp>
      <p:sp>
        <p:nvSpPr>
          <p:cNvPr id="3" name="Content Placeholder 2"/>
          <p:cNvSpPr>
            <a:spLocks noGrp="1"/>
          </p:cNvSpPr>
          <p:nvPr>
            <p:ph idx="1"/>
          </p:nvPr>
        </p:nvSpPr>
        <p:spPr/>
        <p:txBody>
          <a:bodyPr/>
          <a:lstStyle/>
          <a:p>
            <a:pPr algn="just"/>
            <a:r>
              <a:rPr lang="en-US" sz="1600" dirty="0">
                <a:latin typeface="Cambria" pitchFamily="18" charset="0"/>
              </a:rPr>
              <a:t>Copyright exception authorizing libraries to make reproductions and other uses of copyrighted works for the primary purpose of preserving the works.</a:t>
            </a:r>
          </a:p>
          <a:p>
            <a:r>
              <a:rPr lang="en-US" sz="1600" dirty="0">
                <a:latin typeface="Cambria" pitchFamily="18" charset="0"/>
              </a:rPr>
              <a:t>Copyright Owner’s right implicated by this exception: </a:t>
            </a:r>
          </a:p>
          <a:p>
            <a:pPr lvl="1">
              <a:buFont typeface="Wingdings" pitchFamily="2" charset="2"/>
              <a:buChar char="v"/>
            </a:pPr>
            <a:r>
              <a:rPr lang="en-US" sz="1600" b="1" dirty="0">
                <a:latin typeface="Cambria" pitchFamily="18" charset="0"/>
              </a:rPr>
              <a:t>Reproduction</a:t>
            </a:r>
            <a:r>
              <a:rPr lang="en-US" sz="1600" dirty="0">
                <a:latin typeface="Cambria" pitchFamily="18" charset="0"/>
              </a:rPr>
              <a:t> </a:t>
            </a:r>
            <a:r>
              <a:rPr lang="en-US" sz="1600" i="1" dirty="0">
                <a:latin typeface="Cambria" pitchFamily="18" charset="0"/>
              </a:rPr>
              <a:t>(Primary)</a:t>
            </a:r>
          </a:p>
          <a:p>
            <a:pPr lvl="1">
              <a:buFont typeface="Wingdings" pitchFamily="2" charset="2"/>
              <a:buChar char="v"/>
            </a:pPr>
            <a:r>
              <a:rPr lang="en-US" sz="1600" b="1" dirty="0">
                <a:latin typeface="Cambria" pitchFamily="18" charset="0"/>
              </a:rPr>
              <a:t>Distribution</a:t>
            </a:r>
            <a:r>
              <a:rPr lang="en-US" sz="1600" dirty="0">
                <a:latin typeface="Cambria" pitchFamily="18" charset="0"/>
              </a:rPr>
              <a:t> (if the copies may be loaned by the library) </a:t>
            </a:r>
            <a:r>
              <a:rPr lang="en-US" sz="1600" i="1" dirty="0">
                <a:latin typeface="Cambria" pitchFamily="18" charset="0"/>
              </a:rPr>
              <a:t>(Secondary )</a:t>
            </a:r>
          </a:p>
          <a:p>
            <a:pPr lvl="1">
              <a:buFont typeface="Wingdings" pitchFamily="2" charset="2"/>
              <a:buChar char="v"/>
            </a:pPr>
            <a:r>
              <a:rPr lang="en-US" sz="1600" b="1" dirty="0">
                <a:latin typeface="Cambria" pitchFamily="18" charset="0"/>
              </a:rPr>
              <a:t>Circumvention</a:t>
            </a:r>
            <a:r>
              <a:rPr lang="en-US" sz="1600" dirty="0">
                <a:latin typeface="Cambria" pitchFamily="18" charset="0"/>
              </a:rPr>
              <a:t> (if the original is secured by TPM) </a:t>
            </a:r>
            <a:r>
              <a:rPr lang="en-US" sz="1600" i="1" dirty="0">
                <a:latin typeface="Cambria" pitchFamily="18" charset="0"/>
              </a:rPr>
              <a:t>(Secondary)</a:t>
            </a:r>
          </a:p>
          <a:p>
            <a:endParaRPr lang="en-US" dirty="0">
              <a:latin typeface="Cambria"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13684313"/>
              </p:ext>
            </p:extLst>
          </p:nvPr>
        </p:nvGraphicFramePr>
        <p:xfrm>
          <a:off x="2057400" y="3810000"/>
          <a:ext cx="6477000" cy="2560320"/>
        </p:xfrm>
        <a:graphic>
          <a:graphicData uri="http://schemas.openxmlformats.org/drawingml/2006/table">
            <a:tbl>
              <a:tblPr firstRow="1" bandRow="1">
                <a:tableStyleId>{21E4AEA4-8DFA-4A89-87EB-49C32662AFE0}</a:tableStyleId>
              </a:tblPr>
              <a:tblGrid>
                <a:gridCol w="3576638">
                  <a:extLst>
                    <a:ext uri="{9D8B030D-6E8A-4147-A177-3AD203B41FA5}">
                      <a16:colId xmlns="" xmlns:a16="http://schemas.microsoft.com/office/drawing/2014/main" val="20000"/>
                    </a:ext>
                  </a:extLst>
                </a:gridCol>
                <a:gridCol w="2900362">
                  <a:extLst>
                    <a:ext uri="{9D8B030D-6E8A-4147-A177-3AD203B41FA5}">
                      <a16:colId xmlns="" xmlns:a16="http://schemas.microsoft.com/office/drawing/2014/main" val="20001"/>
                    </a:ext>
                  </a:extLst>
                </a:gridCol>
              </a:tblGrid>
              <a:tr h="267789">
                <a:tc>
                  <a:txBody>
                    <a:bodyPr/>
                    <a:lstStyle/>
                    <a:p>
                      <a:r>
                        <a:rPr lang="en-US" dirty="0">
                          <a:latin typeface="Cambria" panose="02040503050406030204" pitchFamily="18" charset="0"/>
                          <a:ea typeface="Cambria" panose="02040503050406030204" pitchFamily="18" charset="0"/>
                        </a:rPr>
                        <a:t>Library</a:t>
                      </a:r>
                      <a:r>
                        <a:rPr lang="en-US" baseline="0" dirty="0">
                          <a:latin typeface="Cambria" panose="02040503050406030204" pitchFamily="18" charset="0"/>
                          <a:ea typeface="Cambria" panose="02040503050406030204" pitchFamily="18" charset="0"/>
                        </a:rPr>
                        <a:t> Functions</a:t>
                      </a:r>
                      <a:endParaRPr lang="en-US" dirty="0">
                        <a:latin typeface="Cambria" panose="02040503050406030204" pitchFamily="18" charset="0"/>
                        <a:ea typeface="Cambria" panose="02040503050406030204" pitchFamily="18" charset="0"/>
                      </a:endParaRPr>
                    </a:p>
                  </a:txBody>
                  <a:tcPr/>
                </a:tc>
                <a:tc>
                  <a:txBody>
                    <a:bodyPr/>
                    <a:lstStyle/>
                    <a:p>
                      <a:r>
                        <a:rPr lang="en-US" dirty="0">
                          <a:latin typeface="Cambria" panose="02040503050406030204" pitchFamily="18" charset="0"/>
                          <a:ea typeface="Cambria" panose="02040503050406030204" pitchFamily="18" charset="0"/>
                        </a:rPr>
                        <a:t>Purpose of Use</a:t>
                      </a:r>
                    </a:p>
                  </a:txBody>
                  <a:tcPr/>
                </a:tc>
                <a:extLst>
                  <a:ext uri="{0D108BD9-81ED-4DB2-BD59-A6C34878D82A}">
                    <a16:rowId xmlns="" xmlns:a16="http://schemas.microsoft.com/office/drawing/2014/main" val="10000"/>
                  </a:ext>
                </a:extLst>
              </a:tr>
              <a:tr h="222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latin typeface="Cambria" panose="02040503050406030204" pitchFamily="18" charset="0"/>
                          <a:ea typeface="Cambria" panose="02040503050406030204" pitchFamily="18" charset="0"/>
                        </a:rPr>
                        <a:t>Making copies to prevent loss</a:t>
                      </a:r>
                      <a:endParaRPr lang="en-US" dirty="0">
                        <a:latin typeface="Cambria" panose="02040503050406030204" pitchFamily="18" charset="0"/>
                        <a:ea typeface="Cambria" panose="020405030504060302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latin typeface="Cambria" panose="02040503050406030204" pitchFamily="18" charset="0"/>
                          <a:ea typeface="Cambria" panose="02040503050406030204" pitchFamily="18" charset="0"/>
                        </a:rPr>
                        <a:t>Preservation </a:t>
                      </a:r>
                      <a:endParaRPr lang="en-US" dirty="0">
                        <a:latin typeface="Cambria" panose="02040503050406030204" pitchFamily="18" charset="0"/>
                        <a:ea typeface="Cambria" panose="02040503050406030204" pitchFamily="18" charset="0"/>
                      </a:endParaRPr>
                    </a:p>
                  </a:txBody>
                  <a:tcPr/>
                </a:tc>
                <a:extLst>
                  <a:ext uri="{0D108BD9-81ED-4DB2-BD59-A6C34878D82A}">
                    <a16:rowId xmlns="" xmlns:a16="http://schemas.microsoft.com/office/drawing/2014/main" val="10001"/>
                  </a:ext>
                </a:extLst>
              </a:tr>
              <a:tr h="468630">
                <a:tc>
                  <a:txBody>
                    <a:bodyPr/>
                    <a:lstStyle/>
                    <a:p>
                      <a:pPr lvl="0"/>
                      <a:r>
                        <a:rPr kumimoji="0" lang="en-US" sz="1800" kern="1200" dirty="0">
                          <a:latin typeface="Cambria" panose="02040503050406030204" pitchFamily="18" charset="0"/>
                          <a:ea typeface="Cambria" panose="02040503050406030204" pitchFamily="18" charset="0"/>
                        </a:rPr>
                        <a:t>Making copies in response to loss or damage</a:t>
                      </a:r>
                      <a:endParaRPr lang="en-US" dirty="0">
                        <a:latin typeface="Cambria" panose="02040503050406030204" pitchFamily="18" charset="0"/>
                        <a:ea typeface="Cambria" panose="02040503050406030204" pitchFamily="18" charset="0"/>
                      </a:endParaRPr>
                    </a:p>
                  </a:txBody>
                  <a:tcPr/>
                </a:tc>
                <a:tc>
                  <a:txBody>
                    <a:bodyPr/>
                    <a:lstStyle/>
                    <a:p>
                      <a:pPr lvl="0"/>
                      <a:r>
                        <a:rPr kumimoji="0" lang="en-US" sz="1800" kern="1200" dirty="0">
                          <a:latin typeface="Cambria" panose="02040503050406030204" pitchFamily="18" charset="0"/>
                          <a:ea typeface="Cambria" panose="02040503050406030204" pitchFamily="18" charset="0"/>
                        </a:rPr>
                        <a:t>Add to collections</a:t>
                      </a:r>
                    </a:p>
                    <a:p>
                      <a:endParaRPr lang="en-US" dirty="0">
                        <a:latin typeface="Cambria" panose="02040503050406030204" pitchFamily="18" charset="0"/>
                        <a:ea typeface="Cambria" panose="02040503050406030204" pitchFamily="18" charset="0"/>
                      </a:endParaRPr>
                    </a:p>
                  </a:txBody>
                  <a:tcPr/>
                </a:tc>
                <a:extLst>
                  <a:ext uri="{0D108BD9-81ED-4DB2-BD59-A6C34878D82A}">
                    <a16:rowId xmlns="" xmlns:a16="http://schemas.microsoft.com/office/drawing/2014/main" val="10002"/>
                  </a:ext>
                </a:extLst>
              </a:tr>
              <a:tr h="870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latin typeface="Cambria" panose="02040503050406030204" pitchFamily="18" charset="0"/>
                          <a:ea typeface="Cambria" panose="02040503050406030204" pitchFamily="18" charset="0"/>
                        </a:rPr>
                        <a:t>Making copies for adding</a:t>
                      </a:r>
                      <a:r>
                        <a:rPr kumimoji="0" lang="en-US" sz="1800" kern="1200" baseline="0" dirty="0">
                          <a:latin typeface="Cambria" panose="02040503050406030204" pitchFamily="18" charset="0"/>
                          <a:ea typeface="Cambria" panose="02040503050406030204" pitchFamily="18" charset="0"/>
                        </a:rPr>
                        <a:t> to the </a:t>
                      </a:r>
                      <a:r>
                        <a:rPr kumimoji="0" lang="en-US" sz="1800" kern="1200" dirty="0">
                          <a:latin typeface="Cambria" panose="02040503050406030204" pitchFamily="18" charset="0"/>
                          <a:ea typeface="Cambria" panose="02040503050406030204" pitchFamily="18" charset="0"/>
                        </a:rPr>
                        <a:t>collections of another library or archive)</a:t>
                      </a:r>
                      <a:endParaRPr lang="en-US" dirty="0">
                        <a:latin typeface="Cambria" panose="02040503050406030204" pitchFamily="18" charset="0"/>
                        <a:ea typeface="Cambria" panose="020405030504060302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mbria" panose="02040503050406030204" pitchFamily="18" charset="0"/>
                        <a:ea typeface="Cambria" panose="02040503050406030204" pitchFamily="18" charset="0"/>
                      </a:endParaRPr>
                    </a:p>
                  </a:txBody>
                  <a:tcPr/>
                </a:tc>
                <a:tc>
                  <a:txBody>
                    <a:bodyPr/>
                    <a:lstStyle/>
                    <a:p>
                      <a:r>
                        <a:rPr kumimoji="0" lang="en-US" sz="1800" kern="1200" dirty="0">
                          <a:latin typeface="Cambria" panose="02040503050406030204" pitchFamily="18" charset="0"/>
                          <a:ea typeface="Cambria" panose="02040503050406030204" pitchFamily="18" charset="0"/>
                        </a:rPr>
                        <a:t>Security or safekeeping</a:t>
                      </a:r>
                      <a:endParaRPr lang="en-US" dirty="0">
                        <a:latin typeface="Cambria" panose="02040503050406030204" pitchFamily="18" charset="0"/>
                        <a:ea typeface="Cambria" panose="02040503050406030204" pitchFamily="18" charset="0"/>
                      </a:endParaRPr>
                    </a:p>
                  </a:txBody>
                  <a:tcPr/>
                </a:tc>
                <a:extLst>
                  <a:ext uri="{0D108BD9-81ED-4DB2-BD59-A6C34878D82A}">
                    <a16:rowId xmlns="" xmlns:a16="http://schemas.microsoft.com/office/drawing/2014/main" val="10003"/>
                  </a:ext>
                </a:extLst>
              </a:tr>
            </a:tbl>
          </a:graphicData>
        </a:graphic>
      </p:graphicFrame>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457200"/>
          </a:xfrm>
        </p:spPr>
        <p:txBody>
          <a:bodyPr>
            <a:normAutofit fontScale="90000"/>
          </a:bodyPr>
          <a:lstStyle/>
          <a:p>
            <a:r>
              <a:rPr lang="en-US" b="1" dirty="0">
                <a:solidFill>
                  <a:schemeClr val="accent2">
                    <a:lumMod val="75000"/>
                  </a:schemeClr>
                </a:solidFill>
                <a:latin typeface="Cambria" pitchFamily="18" charset="0"/>
              </a:rPr>
              <a:t/>
            </a:r>
            <a:br>
              <a:rPr lang="en-US" b="1" dirty="0">
                <a:solidFill>
                  <a:schemeClr val="accent2">
                    <a:lumMod val="75000"/>
                  </a:schemeClr>
                </a:solidFill>
                <a:latin typeface="Cambria" pitchFamily="18" charset="0"/>
              </a:rPr>
            </a:br>
            <a:r>
              <a:rPr lang="en-US" b="1" dirty="0">
                <a:solidFill>
                  <a:schemeClr val="accent2">
                    <a:lumMod val="75000"/>
                  </a:schemeClr>
                </a:solidFill>
                <a:latin typeface="Cambria" pitchFamily="18" charset="0"/>
              </a:rPr>
              <a:t>Replacement of Works</a:t>
            </a:r>
            <a:r>
              <a:rPr lang="en-US" dirty="0">
                <a:solidFill>
                  <a:schemeClr val="accent2">
                    <a:lumMod val="75000"/>
                  </a:schemeClr>
                </a:solidFill>
                <a:latin typeface="Cambria" pitchFamily="18" charset="0"/>
              </a:rPr>
              <a:t/>
            </a:r>
            <a:br>
              <a:rPr lang="en-US" dirty="0">
                <a:solidFill>
                  <a:schemeClr val="accent2">
                    <a:lumMod val="75000"/>
                  </a:schemeClr>
                </a:solidFill>
                <a:latin typeface="Cambria" pitchFamily="18" charset="0"/>
              </a:rPr>
            </a:br>
            <a:endParaRPr lang="en-US" dirty="0">
              <a:solidFill>
                <a:schemeClr val="accent2">
                  <a:lumMod val="75000"/>
                </a:schemeClr>
              </a:solidFill>
              <a:latin typeface="Cambria" pitchFamily="18" charset="0"/>
            </a:endParaRPr>
          </a:p>
        </p:txBody>
      </p:sp>
      <p:sp>
        <p:nvSpPr>
          <p:cNvPr id="3" name="Content Placeholder 2"/>
          <p:cNvSpPr>
            <a:spLocks noGrp="1"/>
          </p:cNvSpPr>
          <p:nvPr>
            <p:ph idx="1"/>
          </p:nvPr>
        </p:nvSpPr>
        <p:spPr>
          <a:xfrm>
            <a:off x="1435608" y="1219200"/>
            <a:ext cx="7498080" cy="5029200"/>
          </a:xfrm>
        </p:spPr>
        <p:txBody>
          <a:bodyPr/>
          <a:lstStyle/>
          <a:p>
            <a:r>
              <a:rPr lang="en-US" sz="1600" dirty="0">
                <a:latin typeface="Cambria" pitchFamily="18" charset="0"/>
              </a:rPr>
              <a:t>Copyright exception authorizing libraries to make reproductions and other uses of copyrighted works for the primary purpose of replacing a work (or a part of a work) that is missing from the library collection as a result of specified causes.</a:t>
            </a:r>
          </a:p>
          <a:p>
            <a:r>
              <a:rPr lang="en-US" sz="1600" dirty="0">
                <a:latin typeface="Cambria" pitchFamily="18" charset="0"/>
              </a:rPr>
              <a:t>Copyright Owner’s right implicated by this exception: </a:t>
            </a:r>
          </a:p>
          <a:p>
            <a:pPr lvl="1">
              <a:buFont typeface="Wingdings" pitchFamily="2" charset="2"/>
              <a:buChar char="v"/>
            </a:pPr>
            <a:r>
              <a:rPr lang="en-US" sz="1600" b="1" dirty="0">
                <a:latin typeface="Cambria" pitchFamily="18" charset="0"/>
              </a:rPr>
              <a:t>Reproduction </a:t>
            </a:r>
            <a:r>
              <a:rPr lang="en-US" sz="1600" i="1" dirty="0">
                <a:latin typeface="Cambria" pitchFamily="18" charset="0"/>
              </a:rPr>
              <a:t>(Primary)</a:t>
            </a:r>
          </a:p>
          <a:p>
            <a:pPr lvl="1">
              <a:buFont typeface="Wingdings" pitchFamily="2" charset="2"/>
              <a:buChar char="v"/>
            </a:pPr>
            <a:r>
              <a:rPr lang="en-US" sz="1600" b="1" dirty="0">
                <a:latin typeface="Cambria" pitchFamily="18" charset="0"/>
              </a:rPr>
              <a:t>Distribution </a:t>
            </a:r>
            <a:r>
              <a:rPr lang="en-US" sz="1600" dirty="0">
                <a:latin typeface="Cambria" pitchFamily="18" charset="0"/>
              </a:rPr>
              <a:t>(if the copies may be loaned by the library) </a:t>
            </a:r>
            <a:r>
              <a:rPr lang="en-US" sz="1600" i="1" dirty="0">
                <a:latin typeface="Cambria" pitchFamily="18" charset="0"/>
              </a:rPr>
              <a:t>(Secondary)</a:t>
            </a:r>
          </a:p>
          <a:p>
            <a:pPr lvl="1">
              <a:buFont typeface="Wingdings" pitchFamily="2" charset="2"/>
              <a:buChar char="v"/>
            </a:pPr>
            <a:r>
              <a:rPr lang="en-US" sz="1600" b="1" dirty="0">
                <a:latin typeface="Cambria" pitchFamily="18" charset="0"/>
              </a:rPr>
              <a:t>Circumvention </a:t>
            </a:r>
            <a:r>
              <a:rPr lang="en-US" sz="1600" dirty="0">
                <a:latin typeface="Cambria" pitchFamily="18" charset="0"/>
              </a:rPr>
              <a:t>(if the original is secured by TPM) </a:t>
            </a:r>
            <a:r>
              <a:rPr lang="en-US" sz="1600" i="1" dirty="0">
                <a:latin typeface="Cambria" pitchFamily="18" charset="0"/>
              </a:rPr>
              <a:t>(Secondary)</a:t>
            </a:r>
          </a:p>
          <a:p>
            <a:endParaRPr lang="en-US" dirty="0">
              <a:latin typeface="Cambria"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11690325"/>
              </p:ext>
            </p:extLst>
          </p:nvPr>
        </p:nvGraphicFramePr>
        <p:xfrm>
          <a:off x="1905000" y="3581400"/>
          <a:ext cx="6629400" cy="2570479"/>
        </p:xfrm>
        <a:graphic>
          <a:graphicData uri="http://schemas.openxmlformats.org/drawingml/2006/table">
            <a:tbl>
              <a:tblPr firstRow="1" bandRow="1">
                <a:tableStyleId>{21E4AEA4-8DFA-4A89-87EB-49C32662AFE0}</a:tableStyleId>
              </a:tblPr>
              <a:tblGrid>
                <a:gridCol w="3314700">
                  <a:extLst>
                    <a:ext uri="{9D8B030D-6E8A-4147-A177-3AD203B41FA5}">
                      <a16:colId xmlns="" xmlns:a16="http://schemas.microsoft.com/office/drawing/2014/main" val="20000"/>
                    </a:ext>
                  </a:extLst>
                </a:gridCol>
                <a:gridCol w="3314700">
                  <a:extLst>
                    <a:ext uri="{9D8B030D-6E8A-4147-A177-3AD203B41FA5}">
                      <a16:colId xmlns="" xmlns:a16="http://schemas.microsoft.com/office/drawing/2014/main" val="20001"/>
                    </a:ext>
                  </a:extLst>
                </a:gridCol>
              </a:tblGrid>
              <a:tr h="401463">
                <a:tc>
                  <a:txBody>
                    <a:bodyPr/>
                    <a:lstStyle/>
                    <a:p>
                      <a:r>
                        <a:rPr lang="en-US" dirty="0">
                          <a:latin typeface="Cambria" panose="02040503050406030204" pitchFamily="18" charset="0"/>
                          <a:ea typeface="Cambria" panose="02040503050406030204" pitchFamily="18" charset="0"/>
                        </a:rPr>
                        <a:t>Library</a:t>
                      </a:r>
                      <a:r>
                        <a:rPr lang="en-US" baseline="0" dirty="0">
                          <a:latin typeface="Cambria" panose="02040503050406030204" pitchFamily="18" charset="0"/>
                          <a:ea typeface="Cambria" panose="02040503050406030204" pitchFamily="18" charset="0"/>
                        </a:rPr>
                        <a:t> Functions</a:t>
                      </a:r>
                      <a:endParaRPr lang="en-US" dirty="0">
                        <a:latin typeface="Cambria" panose="02040503050406030204" pitchFamily="18" charset="0"/>
                        <a:ea typeface="Cambria" panose="02040503050406030204" pitchFamily="18" charset="0"/>
                      </a:endParaRPr>
                    </a:p>
                  </a:txBody>
                  <a:tcPr/>
                </a:tc>
                <a:tc>
                  <a:txBody>
                    <a:bodyPr/>
                    <a:lstStyle/>
                    <a:p>
                      <a:r>
                        <a:rPr lang="en-US" dirty="0">
                          <a:latin typeface="Cambria" panose="02040503050406030204" pitchFamily="18" charset="0"/>
                          <a:ea typeface="Cambria" panose="02040503050406030204" pitchFamily="18" charset="0"/>
                        </a:rPr>
                        <a:t>Purpose of Use</a:t>
                      </a:r>
                    </a:p>
                  </a:txBody>
                  <a:tcPr/>
                </a:tc>
                <a:extLst>
                  <a:ext uri="{0D108BD9-81ED-4DB2-BD59-A6C34878D82A}">
                    <a16:rowId xmlns="" xmlns:a16="http://schemas.microsoft.com/office/drawing/2014/main" val="10000"/>
                  </a:ext>
                </a:extLst>
              </a:tr>
              <a:tr h="1265724">
                <a:tc>
                  <a:txBody>
                    <a:bodyPr/>
                    <a:lstStyle/>
                    <a:p>
                      <a:pPr lvl="0"/>
                      <a:r>
                        <a:rPr kumimoji="0" lang="en-US" sz="1600" kern="1200" dirty="0">
                          <a:latin typeface="Cambria" panose="02040503050406030204" pitchFamily="18" charset="0"/>
                          <a:ea typeface="Cambria" panose="02040503050406030204" pitchFamily="18" charset="0"/>
                        </a:rPr>
                        <a:t>Copies to replace works in the collection that have been damaged</a:t>
                      </a:r>
                      <a:r>
                        <a:rPr kumimoji="0" lang="en-US" sz="1600" kern="1200" baseline="0" dirty="0">
                          <a:latin typeface="Cambria" panose="02040503050406030204" pitchFamily="18" charset="0"/>
                          <a:ea typeface="Cambria" panose="02040503050406030204" pitchFamily="18" charset="0"/>
                        </a:rPr>
                        <a:t> OR</a:t>
                      </a:r>
                      <a:r>
                        <a:rPr kumimoji="0" lang="en-US" sz="1600" kern="1200" dirty="0">
                          <a:latin typeface="Cambria" panose="02040503050406030204" pitchFamily="18" charset="0"/>
                          <a:ea typeface="Cambria" panose="02040503050406030204" pitchFamily="18" charset="0"/>
                        </a:rPr>
                        <a:t> are at risk of loss, etc.</a:t>
                      </a:r>
                      <a:endParaRPr lang="en-US" sz="1600" dirty="0">
                        <a:latin typeface="Cambria" panose="02040503050406030204" pitchFamily="18" charset="0"/>
                        <a:ea typeface="Cambria" panose="02040503050406030204" pitchFamily="18" charset="0"/>
                      </a:endParaRPr>
                    </a:p>
                    <a:p>
                      <a:endParaRPr lang="en-US" sz="1600" dirty="0">
                        <a:latin typeface="Cambria" panose="02040503050406030204" pitchFamily="18" charset="0"/>
                        <a:ea typeface="Cambria" panose="020405030504060302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latin typeface="Cambria" panose="02040503050406030204" pitchFamily="18" charset="0"/>
                          <a:ea typeface="Cambria" panose="02040503050406030204" pitchFamily="18" charset="0"/>
                        </a:rPr>
                        <a:t>Preservation </a:t>
                      </a:r>
                      <a:endParaRPr lang="en-US" sz="1600" dirty="0">
                        <a:latin typeface="Cambria" panose="02040503050406030204" pitchFamily="18" charset="0"/>
                        <a:ea typeface="Cambria" panose="02040503050406030204" pitchFamily="18" charset="0"/>
                      </a:endParaRPr>
                    </a:p>
                  </a:txBody>
                  <a:tcPr/>
                </a:tc>
                <a:extLst>
                  <a:ext uri="{0D108BD9-81ED-4DB2-BD59-A6C34878D82A}">
                    <a16:rowId xmlns="" xmlns:a16="http://schemas.microsoft.com/office/drawing/2014/main" val="10001"/>
                  </a:ext>
                </a:extLst>
              </a:tr>
              <a:tr h="903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latin typeface="Cambria" panose="02040503050406030204" pitchFamily="18" charset="0"/>
                          <a:ea typeface="Cambria" panose="02040503050406030204" pitchFamily="18" charset="0"/>
                        </a:rPr>
                        <a:t>Copies to replace works that are in an obsolete format or technology.</a:t>
                      </a:r>
                      <a:endParaRPr lang="en-US" sz="1600" dirty="0">
                        <a:latin typeface="Cambria" panose="02040503050406030204" pitchFamily="18" charset="0"/>
                        <a:ea typeface="Cambria" panose="02040503050406030204" pitchFamily="18" charset="0"/>
                      </a:endParaRPr>
                    </a:p>
                    <a:p>
                      <a:endParaRPr lang="en-US" sz="1600" dirty="0">
                        <a:latin typeface="Cambria" panose="02040503050406030204" pitchFamily="18" charset="0"/>
                        <a:ea typeface="Cambria" panose="02040503050406030204" pitchFamily="18" charset="0"/>
                      </a:endParaRPr>
                    </a:p>
                  </a:txBody>
                  <a:tcPr/>
                </a:tc>
                <a:tc>
                  <a:txBody>
                    <a:bodyPr/>
                    <a:lstStyle/>
                    <a:p>
                      <a:pPr lvl="0"/>
                      <a:r>
                        <a:rPr kumimoji="0" lang="en-US" sz="1600" kern="1200" dirty="0">
                          <a:latin typeface="Cambria" panose="02040503050406030204" pitchFamily="18" charset="0"/>
                          <a:ea typeface="Cambria" panose="02040503050406030204" pitchFamily="18" charset="0"/>
                        </a:rPr>
                        <a:t>Add to collections</a:t>
                      </a:r>
                      <a:endParaRPr kumimoji="0" lang="en-US" sz="1600" kern="1200" dirty="0">
                        <a:solidFill>
                          <a:schemeClr val="dk1"/>
                        </a:solidFill>
                        <a:latin typeface="Cambria" panose="02040503050406030204" pitchFamily="18" charset="0"/>
                        <a:ea typeface="Cambria" panose="02040503050406030204" pitchFamily="18" charset="0"/>
                        <a:cs typeface="+mn-cs"/>
                      </a:endParaRPr>
                    </a:p>
                  </a:txBody>
                  <a:tcPr/>
                </a:tc>
                <a:extLst>
                  <a:ext uri="{0D108BD9-81ED-4DB2-BD59-A6C34878D82A}">
                    <a16:rowId xmlns="" xmlns:a16="http://schemas.microsoft.com/office/drawing/2014/main" val="10002"/>
                  </a:ext>
                </a:extLst>
              </a:tr>
            </a:tbl>
          </a:graphicData>
        </a:graphic>
      </p:graphicFrame>
    </p:spTree>
  </p:cSld>
  <p:clrMapOvr>
    <a:masterClrMapping/>
  </p:clrMapOvr>
  <p:transition>
    <p:circl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latin typeface="Cambria" pitchFamily="18" charset="0"/>
              </a:rPr>
              <a:t>Copies for Study &amp; Research</a:t>
            </a:r>
            <a:r>
              <a:rPr lang="en-US" dirty="0">
                <a:solidFill>
                  <a:schemeClr val="accent2">
                    <a:lumMod val="75000"/>
                  </a:schemeClr>
                </a:solidFill>
                <a:latin typeface="Cambria" pitchFamily="18" charset="0"/>
              </a:rPr>
              <a:t/>
            </a:r>
            <a:br>
              <a:rPr lang="en-US" dirty="0">
                <a:solidFill>
                  <a:schemeClr val="accent2">
                    <a:lumMod val="75000"/>
                  </a:schemeClr>
                </a:solidFill>
                <a:latin typeface="Cambria" pitchFamily="18" charset="0"/>
              </a:rPr>
            </a:br>
            <a:endParaRPr lang="en-US" dirty="0">
              <a:solidFill>
                <a:schemeClr val="accent2">
                  <a:lumMod val="75000"/>
                </a:schemeClr>
              </a:solidFill>
              <a:latin typeface="Cambria" pitchFamily="18" charset="0"/>
            </a:endParaRPr>
          </a:p>
        </p:txBody>
      </p:sp>
      <p:sp>
        <p:nvSpPr>
          <p:cNvPr id="3" name="Content Placeholder 2"/>
          <p:cNvSpPr>
            <a:spLocks noGrp="1"/>
          </p:cNvSpPr>
          <p:nvPr>
            <p:ph idx="1"/>
          </p:nvPr>
        </p:nvSpPr>
        <p:spPr>
          <a:xfrm>
            <a:off x="1435608" y="1066800"/>
            <a:ext cx="7498080" cy="5181600"/>
          </a:xfrm>
        </p:spPr>
        <p:txBody>
          <a:bodyPr/>
          <a:lstStyle/>
          <a:p>
            <a:r>
              <a:rPr lang="en-US" sz="1600" dirty="0">
                <a:latin typeface="Cambria" pitchFamily="18" charset="0"/>
              </a:rPr>
              <a:t>Copyright exception authorizing libraries to make reproductions and other uses of copyrighted works for the purpose of accessing or providing copies of the works for study and other activities by library users.</a:t>
            </a:r>
          </a:p>
          <a:p>
            <a:r>
              <a:rPr lang="en-US" sz="1600" dirty="0">
                <a:latin typeface="Cambria" pitchFamily="18" charset="0"/>
              </a:rPr>
              <a:t>Copyright Owner’s right implicated by this exception: </a:t>
            </a:r>
          </a:p>
          <a:p>
            <a:pPr lvl="1"/>
            <a:r>
              <a:rPr lang="en-US" sz="1600" b="1" dirty="0">
                <a:latin typeface="Cambria" pitchFamily="18" charset="0"/>
              </a:rPr>
              <a:t>Reproduction, Distribution, Making available </a:t>
            </a:r>
            <a:r>
              <a:rPr lang="en-US" sz="1600" dirty="0">
                <a:latin typeface="Cambria" pitchFamily="18" charset="0"/>
              </a:rPr>
              <a:t>(Primary)</a:t>
            </a:r>
          </a:p>
          <a:p>
            <a:pPr lvl="1"/>
            <a:r>
              <a:rPr lang="en-US" sz="1600" b="1" dirty="0">
                <a:latin typeface="Cambria" pitchFamily="18" charset="0"/>
              </a:rPr>
              <a:t>Circumvention (if the original is secured by TPM) </a:t>
            </a:r>
            <a:r>
              <a:rPr lang="en-US" sz="1600" dirty="0">
                <a:latin typeface="Cambria" pitchFamily="18" charset="0"/>
              </a:rPr>
              <a:t>(Secondary)</a:t>
            </a:r>
          </a:p>
          <a:p>
            <a:pPr lvl="1"/>
            <a:endParaRPr lang="en-US" sz="1600" dirty="0">
              <a:latin typeface="Cambria" pitchFamily="18" charset="0"/>
            </a:endParaRPr>
          </a:p>
          <a:p>
            <a:pPr>
              <a:buNone/>
            </a:pPr>
            <a:endParaRPr lang="en-US" sz="1600" dirty="0">
              <a:latin typeface="Cambria" pitchFamily="18" charset="0"/>
            </a:endParaRPr>
          </a:p>
          <a:p>
            <a:endParaRPr lang="en-US" sz="1600" b="1" dirty="0">
              <a:latin typeface="Cambria" pitchFamily="18" charset="0"/>
            </a:endParaRPr>
          </a:p>
          <a:p>
            <a:endParaRPr lang="en-US" dirty="0">
              <a:latin typeface="Cambria"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21004287"/>
              </p:ext>
            </p:extLst>
          </p:nvPr>
        </p:nvGraphicFramePr>
        <p:xfrm>
          <a:off x="1981200" y="3352800"/>
          <a:ext cx="6629400" cy="3148031"/>
        </p:xfrm>
        <a:graphic>
          <a:graphicData uri="http://schemas.openxmlformats.org/drawingml/2006/table">
            <a:tbl>
              <a:tblPr firstRow="1" bandRow="1">
                <a:tableStyleId>{21E4AEA4-8DFA-4A89-87EB-49C32662AFE0}</a:tableStyleId>
              </a:tblPr>
              <a:tblGrid>
                <a:gridCol w="4557713">
                  <a:extLst>
                    <a:ext uri="{9D8B030D-6E8A-4147-A177-3AD203B41FA5}">
                      <a16:colId xmlns="" xmlns:a16="http://schemas.microsoft.com/office/drawing/2014/main" val="20000"/>
                    </a:ext>
                  </a:extLst>
                </a:gridCol>
                <a:gridCol w="2071687">
                  <a:extLst>
                    <a:ext uri="{9D8B030D-6E8A-4147-A177-3AD203B41FA5}">
                      <a16:colId xmlns="" xmlns:a16="http://schemas.microsoft.com/office/drawing/2014/main" val="20001"/>
                    </a:ext>
                  </a:extLst>
                </a:gridCol>
              </a:tblGrid>
              <a:tr h="341929">
                <a:tc>
                  <a:txBody>
                    <a:bodyPr/>
                    <a:lstStyle/>
                    <a:p>
                      <a:r>
                        <a:rPr lang="en-US" dirty="0">
                          <a:latin typeface="Cambria" panose="02040503050406030204" pitchFamily="18" charset="0"/>
                          <a:ea typeface="Cambria" panose="02040503050406030204" pitchFamily="18" charset="0"/>
                        </a:rPr>
                        <a:t>Library</a:t>
                      </a:r>
                      <a:r>
                        <a:rPr lang="en-US" baseline="0" dirty="0">
                          <a:latin typeface="Cambria" panose="02040503050406030204" pitchFamily="18" charset="0"/>
                          <a:ea typeface="Cambria" panose="02040503050406030204" pitchFamily="18" charset="0"/>
                        </a:rPr>
                        <a:t> Functions</a:t>
                      </a:r>
                      <a:endParaRPr lang="en-US" dirty="0">
                        <a:latin typeface="Cambria" panose="02040503050406030204" pitchFamily="18" charset="0"/>
                        <a:ea typeface="Cambria" panose="02040503050406030204" pitchFamily="18" charset="0"/>
                      </a:endParaRPr>
                    </a:p>
                  </a:txBody>
                  <a:tcPr/>
                </a:tc>
                <a:tc>
                  <a:txBody>
                    <a:bodyPr/>
                    <a:lstStyle/>
                    <a:p>
                      <a:r>
                        <a:rPr lang="en-US" dirty="0">
                          <a:latin typeface="Cambria" panose="02040503050406030204" pitchFamily="18" charset="0"/>
                          <a:ea typeface="Cambria" panose="02040503050406030204" pitchFamily="18" charset="0"/>
                        </a:rPr>
                        <a:t>Purpose of Use</a:t>
                      </a:r>
                    </a:p>
                  </a:txBody>
                  <a:tcPr/>
                </a:tc>
                <a:extLst>
                  <a:ext uri="{0D108BD9-81ED-4DB2-BD59-A6C34878D82A}">
                    <a16:rowId xmlns="" xmlns:a16="http://schemas.microsoft.com/office/drawing/2014/main" val="10000"/>
                  </a:ext>
                </a:extLst>
              </a:tr>
              <a:tr h="843112">
                <a:tc>
                  <a:txBody>
                    <a:bodyPr/>
                    <a:lstStyle/>
                    <a:p>
                      <a:pPr lvl="0"/>
                      <a:r>
                        <a:rPr kumimoji="0" lang="en-US" sz="1600" kern="1200" dirty="0">
                          <a:latin typeface="Cambria" panose="02040503050406030204" pitchFamily="18" charset="0"/>
                          <a:ea typeface="Cambria" panose="02040503050406030204" pitchFamily="18" charset="0"/>
                        </a:rPr>
                        <a:t>Fulfilling user requests for individual copies of specific works.</a:t>
                      </a:r>
                      <a:endParaRPr lang="en-US" sz="1600" dirty="0">
                        <a:latin typeface="Cambria" panose="02040503050406030204" pitchFamily="18" charset="0"/>
                        <a:ea typeface="Cambria" panose="02040503050406030204" pitchFamily="18" charset="0"/>
                      </a:endParaRPr>
                    </a:p>
                  </a:txBody>
                  <a:tcPr/>
                </a:tc>
                <a:tc>
                  <a:txBody>
                    <a:bodyPr/>
                    <a:lstStyle/>
                    <a:p>
                      <a:pPr lvl="0"/>
                      <a:r>
                        <a:rPr kumimoji="0" lang="en-US" sz="1600" kern="1200" dirty="0">
                          <a:latin typeface="Cambria" panose="02040503050406030204" pitchFamily="18" charset="0"/>
                          <a:ea typeface="Cambria" panose="02040503050406030204" pitchFamily="18" charset="0"/>
                        </a:rPr>
                        <a:t>Private study.</a:t>
                      </a:r>
                      <a:endParaRPr lang="en-US" sz="1600" dirty="0">
                        <a:latin typeface="Cambria" panose="02040503050406030204" pitchFamily="18" charset="0"/>
                        <a:ea typeface="Cambria" panose="02040503050406030204" pitchFamily="18" charset="0"/>
                      </a:endParaRPr>
                    </a:p>
                    <a:p>
                      <a:pPr lvl="0"/>
                      <a:r>
                        <a:rPr kumimoji="0" lang="en-US" sz="1600" kern="1200" dirty="0">
                          <a:latin typeface="Cambria" panose="02040503050406030204" pitchFamily="18" charset="0"/>
                          <a:ea typeface="Cambria" panose="02040503050406030204" pitchFamily="18" charset="0"/>
                        </a:rPr>
                        <a:t>Private research.</a:t>
                      </a:r>
                      <a:endParaRPr lang="en-US" sz="1600" dirty="0">
                        <a:latin typeface="Cambria" panose="02040503050406030204" pitchFamily="18" charset="0"/>
                        <a:ea typeface="Cambria" panose="02040503050406030204" pitchFamily="18" charset="0"/>
                      </a:endParaRPr>
                    </a:p>
                    <a:p>
                      <a:endParaRPr lang="en-US" sz="1600" dirty="0">
                        <a:latin typeface="Cambria" panose="02040503050406030204" pitchFamily="18" charset="0"/>
                        <a:ea typeface="Cambria" panose="02040503050406030204" pitchFamily="18" charset="0"/>
                      </a:endParaRPr>
                    </a:p>
                  </a:txBody>
                  <a:tcPr/>
                </a:tc>
                <a:extLst>
                  <a:ext uri="{0D108BD9-81ED-4DB2-BD59-A6C34878D82A}">
                    <a16:rowId xmlns="" xmlns:a16="http://schemas.microsoft.com/office/drawing/2014/main" val="10001"/>
                  </a:ext>
                </a:extLst>
              </a:tr>
              <a:tr h="59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latin typeface="Cambria" panose="02040503050406030204" pitchFamily="18" charset="0"/>
                          <a:ea typeface="Cambria" panose="02040503050406030204" pitchFamily="18" charset="0"/>
                        </a:rPr>
                        <a:t>Copies for individual private study.</a:t>
                      </a:r>
                      <a:endParaRPr lang="en-US" sz="1600" dirty="0">
                        <a:latin typeface="Cambria" panose="02040503050406030204" pitchFamily="18" charset="0"/>
                        <a:ea typeface="Cambria" panose="02040503050406030204" pitchFamily="18" charset="0"/>
                      </a:endParaRPr>
                    </a:p>
                    <a:p>
                      <a:endParaRPr lang="en-US" sz="1600" dirty="0">
                        <a:latin typeface="Cambria" panose="02040503050406030204" pitchFamily="18" charset="0"/>
                        <a:ea typeface="Cambria" panose="02040503050406030204" pitchFamily="18" charset="0"/>
                      </a:endParaRPr>
                    </a:p>
                  </a:txBody>
                  <a:tcPr/>
                </a:tc>
                <a:tc>
                  <a:txBody>
                    <a:bodyPr/>
                    <a:lstStyle/>
                    <a:p>
                      <a:r>
                        <a:rPr lang="en-US" sz="1600" dirty="0">
                          <a:latin typeface="Cambria" panose="02040503050406030204" pitchFamily="18" charset="0"/>
                          <a:ea typeface="Cambria" panose="02040503050406030204" pitchFamily="18" charset="0"/>
                        </a:rPr>
                        <a:t>Personal Use</a:t>
                      </a:r>
                    </a:p>
                  </a:txBody>
                  <a:tcPr/>
                </a:tc>
                <a:extLst>
                  <a:ext uri="{0D108BD9-81ED-4DB2-BD59-A6C34878D82A}">
                    <a16:rowId xmlns="" xmlns:a16="http://schemas.microsoft.com/office/drawing/2014/main" val="10002"/>
                  </a:ext>
                </a:extLst>
              </a:tr>
              <a:tr h="1348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latin typeface="Cambria" panose="02040503050406030204" pitchFamily="18" charset="0"/>
                          <a:ea typeface="Cambria" panose="02040503050406030204" pitchFamily="18" charset="0"/>
                        </a:rPr>
                        <a:t>Copies made for users with a view to publication (the library may supply a copy, but the requesting user must clear rights for the publication).</a:t>
                      </a:r>
                      <a:endParaRPr lang="en-US" sz="1600" dirty="0">
                        <a:latin typeface="Cambria" panose="02040503050406030204" pitchFamily="18" charset="0"/>
                        <a:ea typeface="Cambria" panose="02040503050406030204" pitchFamily="18" charset="0"/>
                      </a:endParaRPr>
                    </a:p>
                    <a:p>
                      <a:endParaRPr lang="en-US" sz="1600" dirty="0">
                        <a:latin typeface="Cambria" panose="02040503050406030204" pitchFamily="18" charset="0"/>
                        <a:ea typeface="Cambria" panose="020405030504060302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latin typeface="Cambria" panose="02040503050406030204" pitchFamily="18" charset="0"/>
                          <a:ea typeface="Cambria" panose="02040503050406030204" pitchFamily="18" charset="0"/>
                        </a:rPr>
                        <a:t>View to publication</a:t>
                      </a:r>
                      <a:endParaRPr lang="en-US" sz="1600" dirty="0">
                        <a:latin typeface="Cambria" panose="02040503050406030204" pitchFamily="18" charset="0"/>
                        <a:ea typeface="Cambria" panose="02040503050406030204" pitchFamily="18" charset="0"/>
                      </a:endParaRPr>
                    </a:p>
                    <a:p>
                      <a:endParaRPr lang="en-US" sz="1600" dirty="0">
                        <a:latin typeface="Cambria" panose="02040503050406030204" pitchFamily="18" charset="0"/>
                        <a:ea typeface="Cambria" panose="02040503050406030204" pitchFamily="18" charset="0"/>
                      </a:endParaRPr>
                    </a:p>
                  </a:txBody>
                  <a:tcPr/>
                </a:tc>
                <a:extLst>
                  <a:ext uri="{0D108BD9-81ED-4DB2-BD59-A6C34878D82A}">
                    <a16:rowId xmlns="" xmlns:a16="http://schemas.microsoft.com/office/drawing/2014/main" val="10003"/>
                  </a:ext>
                </a:extLst>
              </a:tr>
            </a:tbl>
          </a:graphicData>
        </a:graphic>
      </p:graphicFrame>
    </p:spTree>
  </p:cSld>
  <p:clrMapOvr>
    <a:masterClrMapping/>
  </p:clrMapOvr>
  <p:transition>
    <p:circl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rmAutofit fontScale="90000"/>
          </a:bodyPr>
          <a:lstStyle/>
          <a:p>
            <a:r>
              <a:rPr lang="en-US" b="1" dirty="0">
                <a:solidFill>
                  <a:schemeClr val="accent2">
                    <a:lumMod val="75000"/>
                  </a:schemeClr>
                </a:solidFill>
                <a:latin typeface="Cambria" pitchFamily="18" charset="0"/>
              </a:rPr>
              <a:t>Making Available on Terminals</a:t>
            </a:r>
            <a:r>
              <a:rPr lang="en-US" dirty="0">
                <a:solidFill>
                  <a:schemeClr val="accent2">
                    <a:lumMod val="75000"/>
                  </a:schemeClr>
                </a:solidFill>
                <a:latin typeface="Cambria" pitchFamily="18" charset="0"/>
              </a:rPr>
              <a:t/>
            </a:r>
            <a:br>
              <a:rPr lang="en-US" dirty="0">
                <a:solidFill>
                  <a:schemeClr val="accent2">
                    <a:lumMod val="75000"/>
                  </a:schemeClr>
                </a:solidFill>
                <a:latin typeface="Cambria" pitchFamily="18" charset="0"/>
              </a:rPr>
            </a:br>
            <a:endParaRPr lang="en-US" dirty="0">
              <a:solidFill>
                <a:schemeClr val="accent2">
                  <a:lumMod val="75000"/>
                </a:schemeClr>
              </a:solidFill>
              <a:latin typeface="Cambria" pitchFamily="18" charset="0"/>
            </a:endParaRPr>
          </a:p>
        </p:txBody>
      </p:sp>
      <p:sp>
        <p:nvSpPr>
          <p:cNvPr id="3" name="Content Placeholder 2"/>
          <p:cNvSpPr>
            <a:spLocks noGrp="1"/>
          </p:cNvSpPr>
          <p:nvPr>
            <p:ph idx="1"/>
          </p:nvPr>
        </p:nvSpPr>
        <p:spPr>
          <a:xfrm>
            <a:off x="1435608" y="1219200"/>
            <a:ext cx="7479792" cy="5334000"/>
          </a:xfrm>
        </p:spPr>
        <p:txBody>
          <a:bodyPr>
            <a:normAutofit/>
          </a:bodyPr>
          <a:lstStyle/>
          <a:p>
            <a:r>
              <a:rPr lang="en-US" sz="1600" dirty="0">
                <a:latin typeface="Cambria" panose="02040503050406030204" pitchFamily="18" charset="0"/>
                <a:ea typeface="Cambria" panose="02040503050406030204" pitchFamily="18" charset="0"/>
              </a:rPr>
              <a:t>Copyright exception authorizing libraries to use copyrighted works in digital formats for the primary purpose of making the works available for viewing and other uses on terminals at the library.</a:t>
            </a:r>
          </a:p>
          <a:p>
            <a:r>
              <a:rPr lang="en-US" sz="1600" dirty="0">
                <a:latin typeface="Cambria" panose="02040503050406030204" pitchFamily="18" charset="0"/>
                <a:ea typeface="Cambria" panose="02040503050406030204" pitchFamily="18" charset="0"/>
              </a:rPr>
              <a:t>Copyright Owner’s right implicated by this exception: </a:t>
            </a:r>
          </a:p>
          <a:p>
            <a:pPr lvl="1"/>
            <a:r>
              <a:rPr lang="en-US" sz="1600" b="1" dirty="0">
                <a:latin typeface="Cambria" panose="02040503050406030204" pitchFamily="18" charset="0"/>
                <a:ea typeface="Cambria" panose="02040503050406030204" pitchFamily="18" charset="0"/>
              </a:rPr>
              <a:t>Making available </a:t>
            </a:r>
            <a:r>
              <a:rPr lang="en-US" sz="1600" dirty="0">
                <a:latin typeface="Cambria" panose="02040503050406030204" pitchFamily="18" charset="0"/>
                <a:ea typeface="Cambria" panose="02040503050406030204" pitchFamily="18" charset="0"/>
              </a:rPr>
              <a:t>(Primary)</a:t>
            </a:r>
          </a:p>
          <a:p>
            <a:pPr lvl="1"/>
            <a:r>
              <a:rPr lang="en-US" sz="1600" b="1" dirty="0">
                <a:latin typeface="Cambria" panose="02040503050406030204" pitchFamily="18" charset="0"/>
                <a:ea typeface="Cambria" panose="02040503050406030204" pitchFamily="18" charset="0"/>
              </a:rPr>
              <a:t>Reproduction</a:t>
            </a:r>
            <a:r>
              <a:rPr lang="en-US" sz="1600" dirty="0">
                <a:latin typeface="Cambria" panose="02040503050406030204" pitchFamily="18" charset="0"/>
                <a:ea typeface="Cambria" panose="02040503050406030204" pitchFamily="18" charset="0"/>
              </a:rPr>
              <a:t> (to digitize the work), (Secondary)</a:t>
            </a:r>
          </a:p>
          <a:p>
            <a:pPr lvl="1"/>
            <a:r>
              <a:rPr lang="en-US" sz="1600" b="1" dirty="0">
                <a:latin typeface="Cambria" panose="02040503050406030204" pitchFamily="18" charset="0"/>
                <a:ea typeface="Cambria" panose="02040503050406030204" pitchFamily="18" charset="0"/>
              </a:rPr>
              <a:t>Circumvention </a:t>
            </a:r>
            <a:r>
              <a:rPr lang="en-US" sz="1600" dirty="0">
                <a:latin typeface="Cambria" panose="02040503050406030204" pitchFamily="18" charset="0"/>
                <a:ea typeface="Cambria" panose="02040503050406030204" pitchFamily="18" charset="0"/>
              </a:rPr>
              <a:t>(if the original is secured by TPM), (Secondary)</a:t>
            </a:r>
          </a:p>
          <a:p>
            <a:pPr lvl="1"/>
            <a:r>
              <a:rPr lang="en-US" sz="1600" b="1" dirty="0">
                <a:latin typeface="Cambria" panose="02040503050406030204" pitchFamily="18" charset="0"/>
                <a:ea typeface="Cambria" panose="02040503050406030204" pitchFamily="18" charset="0"/>
              </a:rPr>
              <a:t>Public display or performance </a:t>
            </a:r>
            <a:r>
              <a:rPr lang="en-US" sz="1600" dirty="0">
                <a:latin typeface="Cambria" panose="02040503050406030204" pitchFamily="18" charset="0"/>
                <a:ea typeface="Cambria" panose="02040503050406030204" pitchFamily="18" charset="0"/>
              </a:rPr>
              <a:t>(but not applicable if access is individual and not public) (Secondary)</a:t>
            </a:r>
          </a:p>
          <a:p>
            <a:pPr lvl="1">
              <a:buNone/>
            </a:pPr>
            <a:endParaRPr lang="en-US" dirty="0">
              <a:latin typeface="Cambria" panose="02040503050406030204" pitchFamily="18" charset="0"/>
              <a:ea typeface="Cambria" panose="02040503050406030204" pitchFamily="18"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19154779"/>
              </p:ext>
            </p:extLst>
          </p:nvPr>
        </p:nvGraphicFramePr>
        <p:xfrm>
          <a:off x="1981200" y="3962400"/>
          <a:ext cx="6096000" cy="245364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2590800">
                  <a:extLst>
                    <a:ext uri="{9D8B030D-6E8A-4147-A177-3AD203B41FA5}">
                      <a16:colId xmlns="" xmlns:a16="http://schemas.microsoft.com/office/drawing/2014/main" val="20001"/>
                    </a:ext>
                  </a:extLst>
                </a:gridCol>
              </a:tblGrid>
              <a:tr h="370840">
                <a:tc>
                  <a:txBody>
                    <a:bodyPr/>
                    <a:lstStyle/>
                    <a:p>
                      <a:r>
                        <a:rPr lang="en-US" dirty="0">
                          <a:latin typeface="Cambria" panose="02040503050406030204" pitchFamily="18" charset="0"/>
                          <a:ea typeface="Cambria" panose="02040503050406030204" pitchFamily="18" charset="0"/>
                        </a:rPr>
                        <a:t>Library</a:t>
                      </a:r>
                      <a:r>
                        <a:rPr lang="en-US" baseline="0" dirty="0">
                          <a:latin typeface="Cambria" panose="02040503050406030204" pitchFamily="18" charset="0"/>
                          <a:ea typeface="Cambria" panose="02040503050406030204" pitchFamily="18" charset="0"/>
                        </a:rPr>
                        <a:t> Functions</a:t>
                      </a:r>
                      <a:endParaRPr lang="en-US" dirty="0">
                        <a:latin typeface="Cambria" panose="02040503050406030204" pitchFamily="18" charset="0"/>
                        <a:ea typeface="Cambria" panose="02040503050406030204" pitchFamily="18" charset="0"/>
                      </a:endParaRPr>
                    </a:p>
                  </a:txBody>
                  <a:tcPr/>
                </a:tc>
                <a:tc>
                  <a:txBody>
                    <a:bodyPr/>
                    <a:lstStyle/>
                    <a:p>
                      <a:r>
                        <a:rPr lang="en-US" dirty="0">
                          <a:latin typeface="Cambria" panose="02040503050406030204" pitchFamily="18" charset="0"/>
                          <a:ea typeface="Cambria" panose="02040503050406030204" pitchFamily="18" charset="0"/>
                        </a:rPr>
                        <a:t>Purpose of Use</a:t>
                      </a:r>
                    </a:p>
                  </a:txBody>
                  <a:tcPr/>
                </a:tc>
                <a:extLst>
                  <a:ext uri="{0D108BD9-81ED-4DB2-BD59-A6C34878D82A}">
                    <a16:rowId xmlns="" xmlns:a16="http://schemas.microsoft.com/office/drawing/2014/main" val="10000"/>
                  </a:ext>
                </a:extLst>
              </a:tr>
              <a:tr h="924560">
                <a:tc>
                  <a:txBody>
                    <a:bodyPr/>
                    <a:lstStyle/>
                    <a:p>
                      <a:pPr lvl="0"/>
                      <a:r>
                        <a:rPr kumimoji="0" lang="en-US" sz="1600" kern="1200" dirty="0">
                          <a:latin typeface="Cambria" panose="02040503050406030204" pitchFamily="18" charset="0"/>
                          <a:ea typeface="Cambria" panose="02040503050406030204" pitchFamily="18" charset="0"/>
                        </a:rPr>
                        <a:t>Making and allowing access to digital copies via terminals at the library.</a:t>
                      </a:r>
                      <a:endParaRPr lang="en-US" sz="1600" dirty="0">
                        <a:latin typeface="Cambria" panose="02040503050406030204" pitchFamily="18" charset="0"/>
                        <a:ea typeface="Cambria" panose="02040503050406030204" pitchFamily="18" charset="0"/>
                      </a:endParaRPr>
                    </a:p>
                  </a:txBody>
                  <a:tcPr/>
                </a:tc>
                <a:tc rowSpan="3">
                  <a:txBody>
                    <a:bodyPr/>
                    <a:lstStyle/>
                    <a:p>
                      <a:pPr marL="341313" indent="-341313">
                        <a:buFont typeface="Wingdings" pitchFamily="2" charset="2"/>
                        <a:buChar char="ü"/>
                      </a:pPr>
                      <a:r>
                        <a:rPr lang="en-US" dirty="0">
                          <a:latin typeface="Cambria" panose="02040503050406030204" pitchFamily="18" charset="0"/>
                          <a:ea typeface="Cambria" panose="02040503050406030204" pitchFamily="18" charset="0"/>
                        </a:rPr>
                        <a:t>Greater</a:t>
                      </a:r>
                      <a:r>
                        <a:rPr lang="en-US" baseline="0" dirty="0">
                          <a:latin typeface="Cambria" panose="02040503050406030204" pitchFamily="18" charset="0"/>
                          <a:ea typeface="Cambria" panose="02040503050406030204" pitchFamily="18" charset="0"/>
                        </a:rPr>
                        <a:t> access to works by m</a:t>
                      </a:r>
                      <a:r>
                        <a:rPr lang="en-US" dirty="0">
                          <a:latin typeface="Cambria" panose="02040503050406030204" pitchFamily="18" charset="0"/>
                          <a:ea typeface="Cambria" panose="02040503050406030204" pitchFamily="18" charset="0"/>
                        </a:rPr>
                        <a:t>ultiple users.</a:t>
                      </a:r>
                    </a:p>
                    <a:p>
                      <a:pPr marL="341313" indent="-341313">
                        <a:buFont typeface="Wingdings" pitchFamily="2" charset="2"/>
                        <a:buChar char="ü"/>
                      </a:pPr>
                      <a:r>
                        <a:rPr lang="en-US" dirty="0">
                          <a:latin typeface="Cambria" panose="02040503050406030204" pitchFamily="18" charset="0"/>
                          <a:ea typeface="Cambria" panose="02040503050406030204" pitchFamily="18" charset="0"/>
                        </a:rPr>
                        <a:t>Making use of the specific work by </a:t>
                      </a:r>
                      <a:r>
                        <a:rPr lang="en-US" baseline="0" dirty="0">
                          <a:latin typeface="Cambria" panose="02040503050406030204" pitchFamily="18" charset="0"/>
                          <a:ea typeface="Cambria" panose="02040503050406030204" pitchFamily="18" charset="0"/>
                        </a:rPr>
                        <a:t>m</a:t>
                      </a:r>
                      <a:r>
                        <a:rPr lang="en-US" dirty="0">
                          <a:latin typeface="Cambria" panose="02040503050406030204" pitchFamily="18" charset="0"/>
                          <a:ea typeface="Cambria" panose="02040503050406030204" pitchFamily="18" charset="0"/>
                        </a:rPr>
                        <a:t>ultiple users simultaneously.</a:t>
                      </a:r>
                      <a:endParaRPr lang="en-US" b="0" dirty="0">
                        <a:latin typeface="Cambria" panose="02040503050406030204" pitchFamily="18" charset="0"/>
                        <a:ea typeface="Cambria" panose="02040503050406030204" pitchFamily="18" charset="0"/>
                      </a:endParaRP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latin typeface="Cambria" panose="02040503050406030204" pitchFamily="18" charset="0"/>
                          <a:ea typeface="Cambria" panose="02040503050406030204" pitchFamily="18" charset="0"/>
                        </a:rPr>
                        <a:t>Viewing digital copies on terminals on the premises of the library.</a:t>
                      </a:r>
                      <a:endParaRPr lang="en-US" sz="1600" dirty="0">
                        <a:latin typeface="Cambria" panose="02040503050406030204" pitchFamily="18" charset="0"/>
                        <a:ea typeface="Cambria" panose="02040503050406030204" pitchFamily="18" charset="0"/>
                      </a:endParaRPr>
                    </a:p>
                  </a:txBody>
                  <a:tcPr/>
                </a:tc>
                <a:tc vMerge="1">
                  <a:txBody>
                    <a:bodyPr/>
                    <a:lstStyle/>
                    <a:p>
                      <a:endParaRPr lang="en-US" dirty="0"/>
                    </a:p>
                  </a:txBody>
                  <a:tcPr/>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latin typeface="Cambria" panose="02040503050406030204" pitchFamily="18" charset="0"/>
                          <a:ea typeface="Cambria" panose="02040503050406030204" pitchFamily="18" charset="0"/>
                        </a:rPr>
                        <a:t>Fulfilling user requests for access to specific works.</a:t>
                      </a:r>
                      <a:endParaRPr lang="en-US" sz="1600" dirty="0">
                        <a:latin typeface="Cambria" panose="02040503050406030204" pitchFamily="18" charset="0"/>
                        <a:ea typeface="Cambria" panose="02040503050406030204" pitchFamily="18" charset="0"/>
                      </a:endParaRPr>
                    </a:p>
                  </a:txBody>
                  <a:tcPr/>
                </a:tc>
                <a:tc vMerge="1">
                  <a:txBody>
                    <a:bodyPr/>
                    <a:lstStyle/>
                    <a:p>
                      <a:endParaRPr lang="en-US" dirty="0"/>
                    </a:p>
                  </a:txBody>
                  <a:tcPr/>
                </a:tc>
                <a:extLst>
                  <a:ext uri="{0D108BD9-81ED-4DB2-BD59-A6C34878D82A}">
                    <a16:rowId xmlns="" xmlns:a16="http://schemas.microsoft.com/office/drawing/2014/main" val="10003"/>
                  </a:ext>
                </a:extLst>
              </a:tr>
            </a:tbl>
          </a:graphicData>
        </a:graphic>
      </p:graphicFrame>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DE441D8A-31CD-46FC-9C17-6DC4A035388A}"/>
              </a:ext>
            </a:extLst>
          </p:cNvPr>
          <p:cNvGraphicFramePr/>
          <p:nvPr>
            <p:extLst>
              <p:ext uri="{D42A27DB-BD31-4B8C-83A1-F6EECF244321}">
                <p14:modId xmlns:p14="http://schemas.microsoft.com/office/powerpoint/2010/main" val="4013396722"/>
              </p:ext>
            </p:extLst>
          </p:nvPr>
        </p:nvGraphicFramePr>
        <p:xfrm>
          <a:off x="1295400" y="1295400"/>
          <a:ext cx="7620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9424718"/>
      </p:ext>
    </p:extLst>
  </p:cSld>
  <p:clrMapOvr>
    <a:masterClrMapping/>
  </p:clrMapOvr>
  <p:transition>
    <p:circl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rmAutofit fontScale="90000"/>
          </a:bodyPr>
          <a:lstStyle/>
          <a:p>
            <a:r>
              <a:rPr lang="en-US" b="1" dirty="0">
                <a:solidFill>
                  <a:schemeClr val="accent2">
                    <a:lumMod val="75000"/>
                  </a:schemeClr>
                </a:solidFill>
                <a:latin typeface="Cambria" pitchFamily="18" charset="0"/>
              </a:rPr>
              <a:t>Lending of Physical Works</a:t>
            </a:r>
            <a:r>
              <a:rPr lang="en-US" dirty="0">
                <a:solidFill>
                  <a:schemeClr val="accent2">
                    <a:lumMod val="75000"/>
                  </a:schemeClr>
                </a:solidFill>
                <a:latin typeface="Cambria" pitchFamily="18" charset="0"/>
              </a:rPr>
              <a:t/>
            </a:r>
            <a:br>
              <a:rPr lang="en-US" dirty="0">
                <a:solidFill>
                  <a:schemeClr val="accent2">
                    <a:lumMod val="75000"/>
                  </a:schemeClr>
                </a:solidFill>
                <a:latin typeface="Cambria" pitchFamily="18" charset="0"/>
              </a:rPr>
            </a:br>
            <a:endParaRPr lang="en-US" dirty="0">
              <a:solidFill>
                <a:schemeClr val="accent2">
                  <a:lumMod val="75000"/>
                </a:schemeClr>
              </a:solidFill>
              <a:latin typeface="Cambria" pitchFamily="18" charset="0"/>
            </a:endParaRPr>
          </a:p>
        </p:txBody>
      </p:sp>
      <p:sp>
        <p:nvSpPr>
          <p:cNvPr id="3" name="Content Placeholder 2"/>
          <p:cNvSpPr>
            <a:spLocks noGrp="1"/>
          </p:cNvSpPr>
          <p:nvPr>
            <p:ph idx="1"/>
          </p:nvPr>
        </p:nvSpPr>
        <p:spPr>
          <a:xfrm>
            <a:off x="1435608" y="1371600"/>
            <a:ext cx="7498080" cy="4876800"/>
          </a:xfrm>
        </p:spPr>
        <p:txBody>
          <a:bodyPr/>
          <a:lstStyle/>
          <a:p>
            <a:r>
              <a:rPr lang="en-US" sz="1600" dirty="0">
                <a:latin typeface="Cambria" pitchFamily="18" charset="0"/>
              </a:rPr>
              <a:t>Copyright exception authorizing libraries to make uses of copyrighted works in non-digital formats for purpose of lending those works to library users.</a:t>
            </a:r>
          </a:p>
          <a:p>
            <a:r>
              <a:rPr lang="en-US" sz="1600" dirty="0">
                <a:latin typeface="Cambria" pitchFamily="18" charset="0"/>
              </a:rPr>
              <a:t>Copyright Owner’s right implicated by this exception: </a:t>
            </a:r>
          </a:p>
          <a:p>
            <a:pPr lvl="1"/>
            <a:r>
              <a:rPr lang="en-US" sz="1600" b="1" dirty="0">
                <a:latin typeface="Cambria" pitchFamily="18" charset="0"/>
              </a:rPr>
              <a:t>Distribution </a:t>
            </a:r>
            <a:r>
              <a:rPr lang="en-US" sz="1600" dirty="0">
                <a:latin typeface="Cambria" pitchFamily="18" charset="0"/>
              </a:rPr>
              <a:t>(Primary)</a:t>
            </a:r>
          </a:p>
          <a:p>
            <a:pPr lvl="1"/>
            <a:r>
              <a:rPr lang="en-US" sz="1600" b="1" dirty="0">
                <a:latin typeface="Cambria" pitchFamily="18" charset="0"/>
              </a:rPr>
              <a:t>Public Display and public performance </a:t>
            </a:r>
            <a:r>
              <a:rPr lang="en-US" sz="1600" dirty="0">
                <a:latin typeface="Cambria" pitchFamily="18" charset="0"/>
              </a:rPr>
              <a:t>(Secondary)</a:t>
            </a:r>
          </a:p>
          <a:p>
            <a:endParaRPr lang="en-US" dirty="0">
              <a:latin typeface="Cambria"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68812602"/>
              </p:ext>
            </p:extLst>
          </p:nvPr>
        </p:nvGraphicFramePr>
        <p:xfrm>
          <a:off x="1828800" y="3276600"/>
          <a:ext cx="6248400" cy="2133600"/>
        </p:xfrm>
        <a:graphic>
          <a:graphicData uri="http://schemas.openxmlformats.org/drawingml/2006/table">
            <a:tbl>
              <a:tblPr firstRow="1" bandRow="1">
                <a:tableStyleId>{21E4AEA4-8DFA-4A89-87EB-49C32662AFE0}</a:tableStyleId>
              </a:tblPr>
              <a:tblGrid>
                <a:gridCol w="3124200">
                  <a:extLst>
                    <a:ext uri="{9D8B030D-6E8A-4147-A177-3AD203B41FA5}">
                      <a16:colId xmlns="" xmlns:a16="http://schemas.microsoft.com/office/drawing/2014/main" val="20000"/>
                    </a:ext>
                  </a:extLst>
                </a:gridCol>
                <a:gridCol w="3124200">
                  <a:extLst>
                    <a:ext uri="{9D8B030D-6E8A-4147-A177-3AD203B41FA5}">
                      <a16:colId xmlns="" xmlns:a16="http://schemas.microsoft.com/office/drawing/2014/main" val="20001"/>
                    </a:ext>
                  </a:extLst>
                </a:gridCol>
              </a:tblGrid>
              <a:tr h="426720">
                <a:tc>
                  <a:txBody>
                    <a:bodyPr/>
                    <a:lstStyle/>
                    <a:p>
                      <a:r>
                        <a:rPr lang="en-US" dirty="0">
                          <a:latin typeface="Cambria" panose="02040503050406030204" pitchFamily="18" charset="0"/>
                          <a:ea typeface="Cambria" panose="02040503050406030204" pitchFamily="18" charset="0"/>
                        </a:rPr>
                        <a:t>Library</a:t>
                      </a:r>
                      <a:r>
                        <a:rPr lang="en-US" baseline="0" dirty="0">
                          <a:latin typeface="Cambria" panose="02040503050406030204" pitchFamily="18" charset="0"/>
                          <a:ea typeface="Cambria" panose="02040503050406030204" pitchFamily="18" charset="0"/>
                        </a:rPr>
                        <a:t> Functions</a:t>
                      </a:r>
                      <a:endParaRPr lang="en-US" dirty="0">
                        <a:latin typeface="Cambria" panose="02040503050406030204" pitchFamily="18" charset="0"/>
                        <a:ea typeface="Cambria" panose="02040503050406030204" pitchFamily="18" charset="0"/>
                      </a:endParaRPr>
                    </a:p>
                  </a:txBody>
                  <a:tcPr/>
                </a:tc>
                <a:tc>
                  <a:txBody>
                    <a:bodyPr/>
                    <a:lstStyle/>
                    <a:p>
                      <a:r>
                        <a:rPr lang="en-US" dirty="0">
                          <a:latin typeface="Cambria" panose="02040503050406030204" pitchFamily="18" charset="0"/>
                          <a:ea typeface="Cambria" panose="02040503050406030204" pitchFamily="18" charset="0"/>
                        </a:rPr>
                        <a:t>Purpose of Use</a:t>
                      </a:r>
                    </a:p>
                  </a:txBody>
                  <a:tcPr/>
                </a:tc>
                <a:extLst>
                  <a:ext uri="{0D108BD9-81ED-4DB2-BD59-A6C34878D82A}">
                    <a16:rowId xmlns="" xmlns:a16="http://schemas.microsoft.com/office/drawing/2014/main" val="10000"/>
                  </a:ext>
                </a:extLst>
              </a:tr>
              <a:tr h="1706880">
                <a:tc>
                  <a:txBody>
                    <a:bodyPr/>
                    <a:lstStyle/>
                    <a:p>
                      <a:r>
                        <a:rPr kumimoji="0" lang="en-US" sz="1800" kern="1200" dirty="0">
                          <a:latin typeface="Cambria" panose="02040503050406030204" pitchFamily="18" charset="0"/>
                          <a:ea typeface="Cambria" panose="02040503050406030204" pitchFamily="18" charset="0"/>
                        </a:rPr>
                        <a:t>Enables circulation of books and other works in the library collections.</a:t>
                      </a:r>
                    </a:p>
                    <a:p>
                      <a:r>
                        <a:rPr kumimoji="0" lang="en-US" sz="1800" kern="1200" dirty="0">
                          <a:latin typeface="Cambria" panose="02040503050406030204" pitchFamily="18" charset="0"/>
                          <a:ea typeface="Cambria" panose="02040503050406030204" pitchFamily="18" charset="0"/>
                        </a:rPr>
                        <a:t> </a:t>
                      </a:r>
                    </a:p>
                    <a:p>
                      <a:endParaRPr lang="en-US" dirty="0">
                        <a:latin typeface="Cambria" panose="02040503050406030204" pitchFamily="18" charset="0"/>
                        <a:ea typeface="Cambria" panose="02040503050406030204" pitchFamily="18" charset="0"/>
                      </a:endParaRPr>
                    </a:p>
                  </a:txBody>
                  <a:tcPr/>
                </a:tc>
                <a:tc>
                  <a:txBody>
                    <a:bodyPr/>
                    <a:lstStyle/>
                    <a:p>
                      <a:r>
                        <a:rPr lang="en-US" dirty="0">
                          <a:latin typeface="Cambria" panose="02040503050406030204" pitchFamily="18" charset="0"/>
                          <a:ea typeface="Cambria" panose="02040503050406030204" pitchFamily="18" charset="0"/>
                        </a:rPr>
                        <a:t>Making the copyrighted work available for access to people</a:t>
                      </a:r>
                      <a:r>
                        <a:rPr lang="en-US" baseline="0" dirty="0">
                          <a:latin typeface="Cambria" panose="02040503050406030204" pitchFamily="18" charset="0"/>
                          <a:ea typeface="Cambria" panose="02040503050406030204" pitchFamily="18" charset="0"/>
                        </a:rPr>
                        <a:t> at large</a:t>
                      </a:r>
                      <a:endParaRPr lang="en-US" dirty="0">
                        <a:latin typeface="Cambria" panose="02040503050406030204" pitchFamily="18" charset="0"/>
                        <a:ea typeface="Cambria" panose="02040503050406030204" pitchFamily="18" charset="0"/>
                      </a:endParaRPr>
                    </a:p>
                  </a:txBody>
                  <a:tcPr/>
                </a:tc>
                <a:extLst>
                  <a:ext uri="{0D108BD9-81ED-4DB2-BD59-A6C34878D82A}">
                    <a16:rowId xmlns="" xmlns:a16="http://schemas.microsoft.com/office/drawing/2014/main" val="10001"/>
                  </a:ext>
                </a:extLst>
              </a:tr>
            </a:tbl>
          </a:graphicData>
        </a:graphic>
      </p:graphicFrame>
    </p:spTree>
  </p:cSld>
  <p:clrMapOvr>
    <a:masterClrMapping/>
  </p:clrMapOvr>
  <p:transition>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latin typeface="Cambria" pitchFamily="18" charset="0"/>
              </a:rPr>
              <a:t>Lending of Digital Works</a:t>
            </a:r>
            <a:r>
              <a:rPr lang="en-US" dirty="0">
                <a:solidFill>
                  <a:schemeClr val="accent2">
                    <a:lumMod val="75000"/>
                  </a:schemeClr>
                </a:solidFill>
                <a:latin typeface="Cambria" pitchFamily="18" charset="0"/>
              </a:rPr>
              <a:t/>
            </a:r>
            <a:br>
              <a:rPr lang="en-US" dirty="0">
                <a:solidFill>
                  <a:schemeClr val="accent2">
                    <a:lumMod val="75000"/>
                  </a:schemeClr>
                </a:solidFill>
                <a:latin typeface="Cambria" pitchFamily="18" charset="0"/>
              </a:rPr>
            </a:br>
            <a:endParaRPr lang="en-US" dirty="0">
              <a:solidFill>
                <a:schemeClr val="accent2">
                  <a:lumMod val="75000"/>
                </a:schemeClr>
              </a:solidFill>
              <a:latin typeface="Cambria" pitchFamily="18" charset="0"/>
            </a:endParaRPr>
          </a:p>
        </p:txBody>
      </p:sp>
      <p:sp>
        <p:nvSpPr>
          <p:cNvPr id="3" name="Content Placeholder 2"/>
          <p:cNvSpPr>
            <a:spLocks noGrp="1"/>
          </p:cNvSpPr>
          <p:nvPr>
            <p:ph idx="1"/>
          </p:nvPr>
        </p:nvSpPr>
        <p:spPr/>
        <p:txBody>
          <a:bodyPr/>
          <a:lstStyle/>
          <a:p>
            <a:r>
              <a:rPr lang="en-US" sz="1600" dirty="0">
                <a:latin typeface="Cambria" pitchFamily="18" charset="0"/>
              </a:rPr>
              <a:t>Copyright exception authorizing libraries to make uses of copyrighted works in digital formats for purposes of lending those works to library users.</a:t>
            </a:r>
          </a:p>
          <a:p>
            <a:r>
              <a:rPr lang="en-US" sz="1600" dirty="0">
                <a:latin typeface="Cambria" pitchFamily="18" charset="0"/>
              </a:rPr>
              <a:t>Copyright Owner’s right implicated by this exception: </a:t>
            </a:r>
          </a:p>
          <a:p>
            <a:pPr lvl="1"/>
            <a:r>
              <a:rPr lang="en-US" sz="1600" b="1" dirty="0">
                <a:latin typeface="Cambria" pitchFamily="18" charset="0"/>
              </a:rPr>
              <a:t>Reproduction, Distribution, Making available </a:t>
            </a:r>
            <a:r>
              <a:rPr lang="en-US" sz="1600" dirty="0">
                <a:latin typeface="Cambria" pitchFamily="18" charset="0"/>
              </a:rPr>
              <a:t>(Primary)</a:t>
            </a:r>
          </a:p>
          <a:p>
            <a:pPr lvl="1"/>
            <a:r>
              <a:rPr lang="en-US" sz="1600" b="1" dirty="0">
                <a:latin typeface="Cambria" pitchFamily="18" charset="0"/>
              </a:rPr>
              <a:t>Public Display and public performance </a:t>
            </a:r>
            <a:r>
              <a:rPr lang="en-US" sz="1600" dirty="0">
                <a:latin typeface="Cambria" pitchFamily="18" charset="0"/>
              </a:rPr>
              <a:t>(Secondary)</a:t>
            </a:r>
          </a:p>
          <a:p>
            <a:pPr lvl="1"/>
            <a:r>
              <a:rPr lang="en-US" sz="1600" b="1" dirty="0">
                <a:latin typeface="Cambria" pitchFamily="18" charset="0"/>
              </a:rPr>
              <a:t>Circumvention (if the original is secured by TPM) </a:t>
            </a:r>
            <a:r>
              <a:rPr lang="en-US" sz="1600" dirty="0">
                <a:latin typeface="Cambria" pitchFamily="18" charset="0"/>
              </a:rPr>
              <a:t>(Secondary)</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74158903"/>
              </p:ext>
            </p:extLst>
          </p:nvPr>
        </p:nvGraphicFramePr>
        <p:xfrm>
          <a:off x="1905000" y="3886200"/>
          <a:ext cx="6096000" cy="1645920"/>
        </p:xfrm>
        <a:graphic>
          <a:graphicData uri="http://schemas.openxmlformats.org/drawingml/2006/table">
            <a:tbl>
              <a:tblPr firstRow="1" bandRow="1">
                <a:tableStyleId>{72833802-FEF1-4C79-8D5D-14CF1EAF98D9}</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23586">
                <a:tc>
                  <a:txBody>
                    <a:bodyPr/>
                    <a:lstStyle/>
                    <a:p>
                      <a:r>
                        <a:rPr kumimoji="0" lang="en-US" sz="1600" b="1" kern="1200" dirty="0">
                          <a:solidFill>
                            <a:schemeClr val="bg1"/>
                          </a:solidFill>
                          <a:latin typeface="Cambria" pitchFamily="18" charset="0"/>
                          <a:ea typeface="+mn-ea"/>
                          <a:cs typeface="+mn-cs"/>
                        </a:rPr>
                        <a:t>Library Functions</a:t>
                      </a:r>
                    </a:p>
                  </a:txBody>
                  <a:tcPr/>
                </a:tc>
                <a:tc>
                  <a:txBody>
                    <a:bodyPr/>
                    <a:lstStyle/>
                    <a:p>
                      <a:pPr marL="0" algn="l" rtl="0" eaLnBrk="1" latinLnBrk="0" hangingPunct="1"/>
                      <a:r>
                        <a:rPr kumimoji="0" lang="en-US" sz="1600" kern="1200" dirty="0">
                          <a:solidFill>
                            <a:schemeClr val="bg1"/>
                          </a:solidFill>
                          <a:latin typeface="Cambria" pitchFamily="18" charset="0"/>
                          <a:ea typeface="+mn-ea"/>
                          <a:cs typeface="+mn-cs"/>
                        </a:rPr>
                        <a:t>Purpose of Use</a:t>
                      </a:r>
                    </a:p>
                  </a:txBody>
                  <a:tcPr/>
                </a:tc>
                <a:extLst>
                  <a:ext uri="{0D108BD9-81ED-4DB2-BD59-A6C34878D82A}">
                    <a16:rowId xmlns="" xmlns:a16="http://schemas.microsoft.com/office/drawing/2014/main" val="10000"/>
                  </a:ext>
                </a:extLst>
              </a:tr>
              <a:tr h="1276614">
                <a:tc>
                  <a:txBody>
                    <a:bodyPr/>
                    <a:lstStyle/>
                    <a:p>
                      <a:r>
                        <a:rPr kumimoji="0" lang="en-US" sz="1600" kern="1200" dirty="0">
                          <a:solidFill>
                            <a:schemeClr val="tx1"/>
                          </a:solidFill>
                          <a:latin typeface="Cambria" pitchFamily="18" charset="0"/>
                          <a:ea typeface="+mn-ea"/>
                          <a:cs typeface="+mn-cs"/>
                        </a:rPr>
                        <a:t>Enables circulation of books and other works in the library collections in digital formats.</a:t>
                      </a:r>
                    </a:p>
                    <a:p>
                      <a:r>
                        <a:rPr kumimoji="0" lang="en-US" sz="1600" kern="1200" dirty="0"/>
                        <a:t> </a:t>
                      </a:r>
                    </a:p>
                    <a:p>
                      <a:endParaRPr kumimoji="0" lang="en-US" sz="1600" kern="1200" dirty="0">
                        <a:solidFill>
                          <a:schemeClr val="tx1"/>
                        </a:solidFill>
                        <a:latin typeface="Cambria" pitchFamily="18" charset="0"/>
                        <a:ea typeface="+mn-ea"/>
                        <a:cs typeface="+mn-cs"/>
                      </a:endParaRPr>
                    </a:p>
                  </a:txBody>
                  <a:tcPr/>
                </a:tc>
                <a:tc>
                  <a:txBody>
                    <a:bodyPr/>
                    <a:lstStyle/>
                    <a:p>
                      <a:pPr marL="0" algn="l" rtl="0" eaLnBrk="1" latinLnBrk="0" hangingPunct="1"/>
                      <a:r>
                        <a:rPr kumimoji="0" lang="en-US" sz="1600" kern="1200" dirty="0">
                          <a:solidFill>
                            <a:schemeClr val="tx1"/>
                          </a:solidFill>
                          <a:latin typeface="Cambria" pitchFamily="18" charset="0"/>
                          <a:ea typeface="+mn-ea"/>
                          <a:cs typeface="+mn-cs"/>
                        </a:rPr>
                        <a:t>Making the copyrighted work available for access to people at large.</a:t>
                      </a:r>
                    </a:p>
                  </a:txBody>
                  <a:tcPr/>
                </a:tc>
                <a:extLst>
                  <a:ext uri="{0D108BD9-81ED-4DB2-BD59-A6C34878D82A}">
                    <a16:rowId xmlns="" xmlns:a16="http://schemas.microsoft.com/office/drawing/2014/main" val="10001"/>
                  </a:ext>
                </a:extLst>
              </a:tr>
            </a:tbl>
          </a:graphicData>
        </a:graphic>
      </p:graphicFrame>
    </p:spTree>
  </p:cSld>
  <p:clrMapOvr>
    <a:masterClrMapping/>
  </p:clrMapOvr>
  <p:transition>
    <p:circl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Autofit/>
          </a:bodyPr>
          <a:lstStyle/>
          <a:p>
            <a:r>
              <a:rPr lang="en-US" sz="3200" b="1" dirty="0">
                <a:solidFill>
                  <a:schemeClr val="accent2">
                    <a:lumMod val="75000"/>
                  </a:schemeClr>
                </a:solidFill>
                <a:latin typeface="Cambria" pitchFamily="18" charset="0"/>
              </a:rPr>
              <a:t>Relevant Provisions in Indian Copyright Act, 1957 in relation to Libraries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3513944"/>
              </p:ext>
            </p:extLst>
          </p:nvPr>
        </p:nvGraphicFramePr>
        <p:xfrm>
          <a:off x="1435608" y="1676400"/>
          <a:ext cx="7281672" cy="4923974"/>
        </p:xfrm>
        <a:graphic>
          <a:graphicData uri="http://schemas.openxmlformats.org/drawingml/2006/table">
            <a:tbl>
              <a:tblPr firstRow="1" bandRow="1">
                <a:tableStyleId>{21E4AEA4-8DFA-4A89-87EB-49C32662AFE0}</a:tableStyleId>
              </a:tblPr>
              <a:tblGrid>
                <a:gridCol w="4673588">
                  <a:extLst>
                    <a:ext uri="{9D8B030D-6E8A-4147-A177-3AD203B41FA5}">
                      <a16:colId xmlns="" xmlns:a16="http://schemas.microsoft.com/office/drawing/2014/main" val="20000"/>
                    </a:ext>
                  </a:extLst>
                </a:gridCol>
                <a:gridCol w="2608084">
                  <a:extLst>
                    <a:ext uri="{9D8B030D-6E8A-4147-A177-3AD203B41FA5}">
                      <a16:colId xmlns="" xmlns:a16="http://schemas.microsoft.com/office/drawing/2014/main" val="20001"/>
                    </a:ext>
                  </a:extLst>
                </a:gridCol>
              </a:tblGrid>
              <a:tr h="809174">
                <a:tc>
                  <a:txBody>
                    <a:bodyPr/>
                    <a:lstStyle/>
                    <a:p>
                      <a:r>
                        <a:rPr kumimoji="0" lang="en-US" sz="1800" kern="1200" dirty="0">
                          <a:effectLst>
                            <a:outerShdw blurRad="38100" dist="38100" dir="2700000" algn="tl">
                              <a:srgbClr val="000000">
                                <a:alpha val="43137"/>
                              </a:srgbClr>
                            </a:outerShdw>
                          </a:effectLst>
                        </a:rPr>
                        <a:t>Purpose under Non-commercial Usage </a:t>
                      </a:r>
                      <a:endParaRPr kumimoji="0" lang="en-US" sz="1800" kern="1200" dirty="0">
                        <a:solidFill>
                          <a:schemeClr val="dk1"/>
                        </a:solidFill>
                        <a:effectLst>
                          <a:outerShdw blurRad="38100" dist="38100" dir="2700000" algn="tl">
                            <a:srgbClr val="000000">
                              <a:alpha val="43137"/>
                            </a:srgbClr>
                          </a:outerShdw>
                        </a:effectLst>
                        <a:latin typeface="Cambria" pitchFamily="18" charset="0"/>
                        <a:ea typeface="+mn-ea"/>
                        <a:cs typeface="+mn-cs"/>
                      </a:endParaRPr>
                    </a:p>
                  </a:txBody>
                  <a:tcPr/>
                </a:tc>
                <a:tc>
                  <a:txBody>
                    <a:bodyPr/>
                    <a:lstStyle/>
                    <a:p>
                      <a:r>
                        <a:rPr kumimoji="0" lang="en-US" sz="1800" kern="1200" dirty="0">
                          <a:effectLst>
                            <a:outerShdw blurRad="38100" dist="38100" dir="2700000" algn="tl">
                              <a:srgbClr val="000000">
                                <a:alpha val="43137"/>
                              </a:srgbClr>
                            </a:outerShdw>
                          </a:effectLst>
                        </a:rPr>
                        <a:t>Provision under Indian Copyright Act, 1957</a:t>
                      </a:r>
                      <a:endParaRPr kumimoji="0" lang="en-US" sz="1800" kern="1200" dirty="0">
                        <a:solidFill>
                          <a:schemeClr val="dk1"/>
                        </a:solidFill>
                        <a:effectLst>
                          <a:outerShdw blurRad="38100" dist="38100" dir="2700000" algn="tl">
                            <a:srgbClr val="000000">
                              <a:alpha val="43137"/>
                            </a:srgbClr>
                          </a:outerShdw>
                        </a:effectLst>
                        <a:latin typeface="Cambria" pitchFamily="18" charset="0"/>
                        <a:ea typeface="+mn-ea"/>
                        <a:cs typeface="+mn-cs"/>
                      </a:endParaRPr>
                    </a:p>
                  </a:txBody>
                  <a:tcPr/>
                </a:tc>
                <a:extLst>
                  <a:ext uri="{0D108BD9-81ED-4DB2-BD59-A6C34878D82A}">
                    <a16:rowId xmlns="" xmlns:a16="http://schemas.microsoft.com/office/drawing/2014/main" val="10000"/>
                  </a:ext>
                </a:extLst>
              </a:tr>
              <a:tr h="349436">
                <a:tc>
                  <a:txBody>
                    <a:bodyPr/>
                    <a:lstStyle/>
                    <a:p>
                      <a:pPr algn="just"/>
                      <a:r>
                        <a:rPr kumimoji="0" lang="en-US" sz="1800" kern="1200" dirty="0"/>
                        <a:t>Research/private or personal use</a:t>
                      </a:r>
                      <a:endParaRPr kumimoji="0" lang="en-US" sz="1800" kern="1200" dirty="0">
                        <a:solidFill>
                          <a:schemeClr val="dk1"/>
                        </a:solidFill>
                        <a:latin typeface="Cambria" pitchFamily="18" charset="0"/>
                        <a:ea typeface="+mn-ea"/>
                        <a:cs typeface="+mn-cs"/>
                      </a:endParaRPr>
                    </a:p>
                  </a:txBody>
                  <a:tcPr/>
                </a:tc>
                <a:tc>
                  <a:txBody>
                    <a:bodyPr/>
                    <a:lstStyle/>
                    <a:p>
                      <a:r>
                        <a:rPr kumimoji="0" lang="en-US" sz="1800" kern="1200" dirty="0"/>
                        <a:t>Sec 52 (a) (</a:t>
                      </a:r>
                      <a:r>
                        <a:rPr kumimoji="0" lang="en-US" sz="1800" kern="1200" dirty="0" err="1"/>
                        <a:t>i</a:t>
                      </a:r>
                      <a:r>
                        <a:rPr kumimoji="0" lang="en-US" sz="1800" kern="1200" dirty="0"/>
                        <a:t>)</a:t>
                      </a:r>
                      <a:endParaRPr kumimoji="0" lang="en-US" sz="1800" kern="1200" dirty="0">
                        <a:solidFill>
                          <a:schemeClr val="dk1"/>
                        </a:solidFill>
                        <a:latin typeface="Cambria" pitchFamily="18" charset="0"/>
                        <a:ea typeface="+mn-ea"/>
                        <a:cs typeface="+mn-cs"/>
                      </a:endParaRPr>
                    </a:p>
                  </a:txBody>
                  <a:tcPr/>
                </a:tc>
                <a:extLst>
                  <a:ext uri="{0D108BD9-81ED-4DB2-BD59-A6C34878D82A}">
                    <a16:rowId xmlns="" xmlns:a16="http://schemas.microsoft.com/office/drawing/2014/main" val="10001"/>
                  </a:ext>
                </a:extLst>
              </a:tr>
              <a:tr h="611513">
                <a:tc>
                  <a:txBody>
                    <a:bodyPr/>
                    <a:lstStyle/>
                    <a:p>
                      <a:pPr algn="just"/>
                      <a:r>
                        <a:rPr kumimoji="0" lang="en-US" sz="1800" kern="1200" dirty="0"/>
                        <a:t>Criticism or review; reporting of current events and current affairs;</a:t>
                      </a:r>
                      <a:endParaRPr kumimoji="0" lang="en-US" sz="1800" kern="1200" dirty="0">
                        <a:solidFill>
                          <a:schemeClr val="dk1"/>
                        </a:solidFill>
                        <a:latin typeface="Cambria" pitchFamily="18" charset="0"/>
                        <a:ea typeface="+mn-ea"/>
                        <a:cs typeface="+mn-cs"/>
                      </a:endParaRPr>
                    </a:p>
                  </a:txBody>
                  <a:tcPr/>
                </a:tc>
                <a:tc>
                  <a:txBody>
                    <a:bodyPr/>
                    <a:lstStyle/>
                    <a:p>
                      <a:r>
                        <a:rPr kumimoji="0" lang="en-US" sz="1800" kern="1200" dirty="0"/>
                        <a:t>Sec. 52 (a) (ii) and (iii)</a:t>
                      </a:r>
                      <a:endParaRPr kumimoji="0" lang="en-US" sz="1800" kern="1200" dirty="0">
                        <a:solidFill>
                          <a:schemeClr val="dk1"/>
                        </a:solidFill>
                        <a:latin typeface="Cambria" pitchFamily="18" charset="0"/>
                        <a:ea typeface="+mn-ea"/>
                        <a:cs typeface="+mn-cs"/>
                      </a:endParaRPr>
                    </a:p>
                  </a:txBody>
                  <a:tcPr/>
                </a:tc>
                <a:extLst>
                  <a:ext uri="{0D108BD9-81ED-4DB2-BD59-A6C34878D82A}">
                    <a16:rowId xmlns="" xmlns:a16="http://schemas.microsoft.com/office/drawing/2014/main" val="10002"/>
                  </a:ext>
                </a:extLst>
              </a:tr>
              <a:tr h="809174">
                <a:tc>
                  <a:txBody>
                    <a:bodyPr/>
                    <a:lstStyle/>
                    <a:p>
                      <a:pPr algn="just"/>
                      <a:r>
                        <a:rPr kumimoji="0" lang="en-US" sz="1800" kern="1200" dirty="0"/>
                        <a:t>Reproduction of work for the purpose of a judicial proceeding or for report of a judicial proceeding;</a:t>
                      </a:r>
                      <a:endParaRPr kumimoji="0" lang="en-US" sz="1800" kern="1200" dirty="0">
                        <a:solidFill>
                          <a:schemeClr val="dk1"/>
                        </a:solidFill>
                        <a:latin typeface="Cambria" pitchFamily="18"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t>Sec. 52 (d)</a:t>
                      </a:r>
                      <a:endParaRPr kumimoji="0" lang="en-US" sz="1800" kern="1200" dirty="0">
                        <a:solidFill>
                          <a:schemeClr val="dk1"/>
                        </a:solidFill>
                        <a:latin typeface="Cambria" pitchFamily="18" charset="0"/>
                        <a:ea typeface="+mn-ea"/>
                        <a:cs typeface="+mn-cs"/>
                      </a:endParaRPr>
                    </a:p>
                  </a:txBody>
                  <a:tcPr/>
                </a:tc>
                <a:extLst>
                  <a:ext uri="{0D108BD9-81ED-4DB2-BD59-A6C34878D82A}">
                    <a16:rowId xmlns="" xmlns:a16="http://schemas.microsoft.com/office/drawing/2014/main" val="10003"/>
                  </a:ext>
                </a:extLst>
              </a:tr>
              <a:tr h="349436">
                <a:tc>
                  <a:txBody>
                    <a:bodyPr/>
                    <a:lstStyle/>
                    <a:p>
                      <a:pPr algn="just"/>
                      <a:r>
                        <a:rPr kumimoji="0" lang="en-US" sz="1800" kern="1200" dirty="0"/>
                        <a:t>Academic instruction by teacher</a:t>
                      </a:r>
                      <a:endParaRPr kumimoji="0" lang="en-US" sz="1800" kern="1200" dirty="0">
                        <a:solidFill>
                          <a:schemeClr val="dk1"/>
                        </a:solidFill>
                        <a:latin typeface="Cambria" pitchFamily="18"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t>Sec. 52 (</a:t>
                      </a:r>
                      <a:r>
                        <a:rPr kumimoji="0" lang="en-US" sz="1800" kern="1200" dirty="0" err="1"/>
                        <a:t>i</a:t>
                      </a:r>
                      <a:r>
                        <a:rPr kumimoji="0" lang="en-US" sz="1800" kern="1200" dirty="0"/>
                        <a:t>) </a:t>
                      </a:r>
                      <a:endParaRPr kumimoji="0" lang="en-US" sz="1800" kern="1200" dirty="0">
                        <a:solidFill>
                          <a:schemeClr val="dk1"/>
                        </a:solidFill>
                        <a:latin typeface="Cambria" pitchFamily="18" charset="0"/>
                        <a:ea typeface="+mn-ea"/>
                        <a:cs typeface="+mn-cs"/>
                      </a:endParaRPr>
                    </a:p>
                  </a:txBody>
                  <a:tcPr/>
                </a:tc>
                <a:extLst>
                  <a:ext uri="{0D108BD9-81ED-4DB2-BD59-A6C34878D82A}">
                    <a16:rowId xmlns="" xmlns:a16="http://schemas.microsoft.com/office/drawing/2014/main" val="10004"/>
                  </a:ext>
                </a:extLst>
              </a:tr>
              <a:tr h="611513">
                <a:tc>
                  <a:txBody>
                    <a:bodyPr/>
                    <a:lstStyle/>
                    <a:p>
                      <a:pPr algn="just"/>
                      <a:r>
                        <a:rPr kumimoji="0" lang="en-US" sz="1800" kern="1200" dirty="0"/>
                        <a:t>Making</a:t>
                      </a:r>
                      <a:r>
                        <a:rPr kumimoji="0" lang="en-US" sz="1800" kern="1200" baseline="0" dirty="0"/>
                        <a:t> of not more than 3 copies of the book by a non-commercial public library</a:t>
                      </a:r>
                      <a:endParaRPr kumimoji="0" lang="en-US" sz="1800" kern="1200" dirty="0">
                        <a:solidFill>
                          <a:schemeClr val="dk1"/>
                        </a:solidFill>
                        <a:latin typeface="Cambria" pitchFamily="18"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t>Sec. 52 (o) </a:t>
                      </a:r>
                    </a:p>
                    <a:p>
                      <a:endParaRPr kumimoji="0" lang="en-US" sz="1800" kern="1200" dirty="0">
                        <a:solidFill>
                          <a:schemeClr val="dk1"/>
                        </a:solidFill>
                        <a:latin typeface="Cambria" pitchFamily="18" charset="0"/>
                        <a:ea typeface="+mn-ea"/>
                        <a:cs typeface="+mn-cs"/>
                      </a:endParaRPr>
                    </a:p>
                  </a:txBody>
                  <a:tcPr/>
                </a:tc>
                <a:extLst>
                  <a:ext uri="{0D108BD9-81ED-4DB2-BD59-A6C34878D82A}">
                    <a16:rowId xmlns="" xmlns:a16="http://schemas.microsoft.com/office/drawing/2014/main" val="10005"/>
                  </a:ext>
                </a:extLst>
              </a:tr>
              <a:tr h="1135666">
                <a:tc>
                  <a:txBody>
                    <a:bodyPr/>
                    <a:lstStyle/>
                    <a:p>
                      <a:pPr algn="just"/>
                      <a:r>
                        <a:rPr kumimoji="0" lang="en-US" sz="1800" kern="1200" dirty="0"/>
                        <a:t>Reproduction</a:t>
                      </a:r>
                      <a:r>
                        <a:rPr kumimoji="0" lang="en-US" sz="1800" kern="1200" baseline="0" dirty="0"/>
                        <a:t> for the purpose of private study and research of unpublished works kept in library/museums etc to which the public has access</a:t>
                      </a:r>
                      <a:endParaRPr kumimoji="0" lang="en-US" sz="1800" kern="1200" dirty="0">
                        <a:solidFill>
                          <a:schemeClr val="dk1"/>
                        </a:solidFill>
                        <a:latin typeface="Cambria" pitchFamily="18"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t>Sec. 52 (p) </a:t>
                      </a:r>
                    </a:p>
                    <a:p>
                      <a:endParaRPr kumimoji="0" lang="en-US" sz="1800" kern="1200" dirty="0">
                        <a:solidFill>
                          <a:schemeClr val="dk1"/>
                        </a:solidFill>
                        <a:latin typeface="Cambria" pitchFamily="18" charset="0"/>
                        <a:ea typeface="+mn-ea"/>
                        <a:cs typeface="+mn-cs"/>
                      </a:endParaRPr>
                    </a:p>
                  </a:txBody>
                  <a:tcPr/>
                </a:tc>
                <a:extLst>
                  <a:ext uri="{0D108BD9-81ED-4DB2-BD59-A6C34878D82A}">
                    <a16:rowId xmlns="" xmlns:a16="http://schemas.microsoft.com/office/drawing/2014/main" val="10006"/>
                  </a:ext>
                </a:extLst>
              </a:tr>
            </a:tbl>
          </a:graphicData>
        </a:graphic>
      </p:graphicFrame>
    </p:spTree>
  </p:cSld>
  <p:clrMapOvr>
    <a:masterClrMapping/>
  </p:clrMapOvr>
  <p:transition>
    <p:circl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0600"/>
            <a:ext cx="7498080" cy="2133600"/>
          </a:xfrm>
        </p:spPr>
        <p:txBody>
          <a:bodyPr>
            <a:normAutofit fontScale="90000"/>
          </a:bodyPr>
          <a:lstStyle/>
          <a:p>
            <a:pPr algn="ctr"/>
            <a:r>
              <a:rPr lang="en-US" b="1" i="1" dirty="0">
                <a:solidFill>
                  <a:schemeClr val="accent2">
                    <a:lumMod val="75000"/>
                  </a:schemeClr>
                </a:solidFill>
                <a:latin typeface="Monotype Corsiva" pitchFamily="66" charset="0"/>
              </a:rPr>
              <a:t/>
            </a:r>
            <a:br>
              <a:rPr lang="en-US" b="1" i="1" dirty="0">
                <a:solidFill>
                  <a:schemeClr val="accent2">
                    <a:lumMod val="75000"/>
                  </a:schemeClr>
                </a:solidFill>
                <a:latin typeface="Monotype Corsiva" pitchFamily="66" charset="0"/>
              </a:rPr>
            </a:br>
            <a:r>
              <a:rPr lang="en-US" b="1" i="1" dirty="0">
                <a:solidFill>
                  <a:schemeClr val="accent2">
                    <a:lumMod val="75000"/>
                  </a:schemeClr>
                </a:solidFill>
                <a:latin typeface="Monotype Corsiva" pitchFamily="66" charset="0"/>
              </a:rPr>
              <a:t/>
            </a:r>
            <a:br>
              <a:rPr lang="en-US" b="1" i="1" dirty="0">
                <a:solidFill>
                  <a:schemeClr val="accent2">
                    <a:lumMod val="75000"/>
                  </a:schemeClr>
                </a:solidFill>
                <a:latin typeface="Monotype Corsiva" pitchFamily="66" charset="0"/>
              </a:rPr>
            </a:br>
            <a:r>
              <a:rPr lang="en-US" b="1" i="1" dirty="0">
                <a:solidFill>
                  <a:schemeClr val="accent2">
                    <a:lumMod val="75000"/>
                  </a:schemeClr>
                </a:solidFill>
                <a:latin typeface="Monotype Corsiva" pitchFamily="66" charset="0"/>
              </a:rPr>
              <a:t/>
            </a:r>
            <a:br>
              <a:rPr lang="en-US" b="1" i="1" dirty="0">
                <a:solidFill>
                  <a:schemeClr val="accent2">
                    <a:lumMod val="75000"/>
                  </a:schemeClr>
                </a:solidFill>
                <a:latin typeface="Monotype Corsiva" pitchFamily="66" charset="0"/>
              </a:rPr>
            </a:br>
            <a:r>
              <a:rPr lang="en-US" b="1" i="1" dirty="0">
                <a:solidFill>
                  <a:schemeClr val="accent2">
                    <a:lumMod val="75000"/>
                  </a:schemeClr>
                </a:solidFill>
                <a:latin typeface="Monotype Corsiva" pitchFamily="66" charset="0"/>
              </a:rPr>
              <a:t/>
            </a:r>
            <a:br>
              <a:rPr lang="en-US" b="1" i="1" dirty="0">
                <a:solidFill>
                  <a:schemeClr val="accent2">
                    <a:lumMod val="75000"/>
                  </a:schemeClr>
                </a:solidFill>
                <a:latin typeface="Monotype Corsiva" pitchFamily="66" charset="0"/>
              </a:rPr>
            </a:br>
            <a:r>
              <a:rPr lang="en-US" b="1" i="1" dirty="0">
                <a:solidFill>
                  <a:schemeClr val="accent2">
                    <a:lumMod val="75000"/>
                  </a:schemeClr>
                </a:solidFill>
                <a:latin typeface="Monotype Corsiva" pitchFamily="66" charset="0"/>
              </a:rPr>
              <a:t/>
            </a:r>
            <a:br>
              <a:rPr lang="en-US" b="1" i="1" dirty="0">
                <a:solidFill>
                  <a:schemeClr val="accent2">
                    <a:lumMod val="75000"/>
                  </a:schemeClr>
                </a:solidFill>
                <a:latin typeface="Monotype Corsiva" pitchFamily="66" charset="0"/>
              </a:rPr>
            </a:br>
            <a:r>
              <a:rPr lang="en-US" sz="4400" b="1" i="1" dirty="0">
                <a:solidFill>
                  <a:srgbClr val="00B0F0"/>
                </a:solidFill>
                <a:latin typeface="Monotype Corsiva" pitchFamily="66" charset="0"/>
              </a:rPr>
              <a:t>Thank You for your attention</a:t>
            </a:r>
            <a:r>
              <a:rPr lang="en-US" sz="4400" b="1" i="1" dirty="0">
                <a:solidFill>
                  <a:schemeClr val="accent2">
                    <a:lumMod val="75000"/>
                  </a:schemeClr>
                </a:solidFill>
                <a:latin typeface="Monotype Corsiva" pitchFamily="66" charset="0"/>
              </a:rPr>
              <a:t/>
            </a:r>
            <a:br>
              <a:rPr lang="en-US" sz="4400" b="1" i="1" dirty="0">
                <a:solidFill>
                  <a:schemeClr val="accent2">
                    <a:lumMod val="75000"/>
                  </a:schemeClr>
                </a:solidFill>
                <a:latin typeface="Monotype Corsiva" pitchFamily="66" charset="0"/>
              </a:rPr>
            </a:br>
            <a:r>
              <a:rPr lang="en-US" b="1" i="1" dirty="0">
                <a:solidFill>
                  <a:schemeClr val="accent2">
                    <a:lumMod val="75000"/>
                  </a:schemeClr>
                </a:solidFill>
                <a:latin typeface="Monotype Corsiva" pitchFamily="66" charset="0"/>
              </a:rPr>
              <a:t/>
            </a:r>
            <a:br>
              <a:rPr lang="en-US" b="1" i="1" dirty="0">
                <a:solidFill>
                  <a:schemeClr val="accent2">
                    <a:lumMod val="75000"/>
                  </a:schemeClr>
                </a:solidFill>
                <a:latin typeface="Monotype Corsiva" pitchFamily="66" charset="0"/>
              </a:rPr>
            </a:br>
            <a:r>
              <a:rPr lang="en-US" b="1" i="1" dirty="0">
                <a:solidFill>
                  <a:schemeClr val="accent2">
                    <a:lumMod val="75000"/>
                  </a:schemeClr>
                </a:solidFill>
                <a:latin typeface="Monotype Corsiva" pitchFamily="66" charset="0"/>
              </a:rPr>
              <a:t/>
            </a:r>
            <a:br>
              <a:rPr lang="en-US" b="1" i="1" dirty="0">
                <a:solidFill>
                  <a:schemeClr val="accent2">
                    <a:lumMod val="75000"/>
                  </a:schemeClr>
                </a:solidFill>
                <a:latin typeface="Monotype Corsiva" pitchFamily="66" charset="0"/>
              </a:rPr>
            </a:br>
            <a:r>
              <a:rPr lang="en-US" sz="1600" b="1" i="1" dirty="0">
                <a:solidFill>
                  <a:srgbClr val="0070C0"/>
                </a:solidFill>
                <a:effectLst/>
                <a:latin typeface="Cambria" pitchFamily="18" charset="0"/>
              </a:rPr>
              <a:t/>
            </a:r>
            <a:br>
              <a:rPr lang="en-US" sz="1600" b="1" i="1" dirty="0">
                <a:solidFill>
                  <a:srgbClr val="0070C0"/>
                </a:solidFill>
                <a:effectLst/>
                <a:latin typeface="Cambria" pitchFamily="18" charset="0"/>
              </a:rPr>
            </a:br>
            <a:r>
              <a:rPr lang="en-US" sz="1600" b="1" i="1" dirty="0">
                <a:solidFill>
                  <a:srgbClr val="0070C0"/>
                </a:solidFill>
                <a:effectLst/>
                <a:latin typeface="Cambria" pitchFamily="18" charset="0"/>
              </a:rPr>
              <a:t>registrar.copyrights@gov.in </a:t>
            </a:r>
            <a:br>
              <a:rPr lang="en-US" sz="1600" b="1" i="1" dirty="0">
                <a:solidFill>
                  <a:srgbClr val="0070C0"/>
                </a:solidFill>
                <a:effectLst/>
                <a:latin typeface="Cambria" pitchFamily="18" charset="0"/>
              </a:rPr>
            </a:br>
            <a:r>
              <a:rPr lang="en-US" sz="1600" b="1" i="1" dirty="0">
                <a:solidFill>
                  <a:srgbClr val="0070C0"/>
                </a:solidFill>
                <a:latin typeface="Monotype Corsiva" pitchFamily="66" charset="0"/>
              </a:rPr>
              <a:t/>
            </a:r>
            <a:br>
              <a:rPr lang="en-US" sz="1600" b="1" i="1" dirty="0">
                <a:solidFill>
                  <a:srgbClr val="0070C0"/>
                </a:solidFill>
                <a:latin typeface="Monotype Corsiva" pitchFamily="66" charset="0"/>
              </a:rPr>
            </a:br>
            <a:endParaRPr lang="en-US" sz="1600" b="1" i="1" dirty="0">
              <a:solidFill>
                <a:srgbClr val="0070C0"/>
              </a:solidFill>
              <a:latin typeface="Monotype Corsiva" pitchFamily="66" charset="0"/>
            </a:endParaRP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9311BA-4875-4AA7-891D-96B80253C73E}"/>
              </a:ext>
            </a:extLst>
          </p:cNvPr>
          <p:cNvSpPr>
            <a:spLocks noGrp="1"/>
          </p:cNvSpPr>
          <p:nvPr>
            <p:ph type="title"/>
          </p:nvPr>
        </p:nvSpPr>
        <p:spPr>
          <a:xfrm>
            <a:off x="1066800" y="381001"/>
            <a:ext cx="7924800" cy="939340"/>
          </a:xfrm>
        </p:spPr>
        <p:txBody>
          <a:bodyPr>
            <a:noAutofit/>
          </a:bodyPr>
          <a:lstStyle/>
          <a:p>
            <a:r>
              <a:rPr lang="en-IN" sz="4000" b="1" dirty="0">
                <a:solidFill>
                  <a:schemeClr val="accent2">
                    <a:lumMod val="75000"/>
                  </a:schemeClr>
                </a:solidFill>
                <a:latin typeface="Cambria" pitchFamily="18" charset="0"/>
              </a:rPr>
              <a:t>Functions of the Copyright Office</a:t>
            </a:r>
          </a:p>
        </p:txBody>
      </p:sp>
      <p:graphicFrame>
        <p:nvGraphicFramePr>
          <p:cNvPr id="4" name="Content Placeholder 3">
            <a:extLst>
              <a:ext uri="{FF2B5EF4-FFF2-40B4-BE49-F238E27FC236}">
                <a16:creationId xmlns="" xmlns:a16="http://schemas.microsoft.com/office/drawing/2014/main" id="{0004B7F2-8AEC-4202-8A12-D39A7E464803}"/>
              </a:ext>
            </a:extLst>
          </p:cNvPr>
          <p:cNvGraphicFramePr>
            <a:graphicFrameLocks noGrp="1"/>
          </p:cNvGraphicFramePr>
          <p:nvPr>
            <p:ph idx="1"/>
            <p:extLst>
              <p:ext uri="{D42A27DB-BD31-4B8C-83A1-F6EECF244321}">
                <p14:modId xmlns:p14="http://schemas.microsoft.com/office/powerpoint/2010/main" val="2153453065"/>
              </p:ext>
            </p:extLst>
          </p:nvPr>
        </p:nvGraphicFramePr>
        <p:xfrm>
          <a:off x="510778" y="1447800"/>
          <a:ext cx="8480822" cy="502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9484998"/>
      </p:ext>
    </p:extLst>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E35C40-31D6-4686-A47D-DA592F31FD86}"/>
              </a:ext>
            </a:extLst>
          </p:cNvPr>
          <p:cNvSpPr>
            <a:spLocks noGrp="1"/>
          </p:cNvSpPr>
          <p:nvPr>
            <p:ph type="title"/>
          </p:nvPr>
        </p:nvSpPr>
        <p:spPr>
          <a:xfrm>
            <a:off x="1447800" y="2209800"/>
            <a:ext cx="7498080" cy="1143000"/>
          </a:xfrm>
        </p:spPr>
        <p:txBody>
          <a:bodyPr>
            <a:normAutofit/>
          </a:bodyPr>
          <a:lstStyle/>
          <a:p>
            <a:pPr algn="ctr"/>
            <a:r>
              <a:rPr lang="en-IN" sz="5400" b="1" i="1" dirty="0">
                <a:solidFill>
                  <a:srgbClr val="00B0F0"/>
                </a:solidFill>
                <a:latin typeface="Cambria" pitchFamily="18" charset="0"/>
              </a:rPr>
              <a:t>Libraries…</a:t>
            </a:r>
            <a:endParaRPr lang="en-IN" sz="5400" dirty="0"/>
          </a:p>
        </p:txBody>
      </p:sp>
    </p:spTree>
    <p:extLst>
      <p:ext uri="{BB962C8B-B14F-4D97-AF65-F5344CB8AC3E}">
        <p14:creationId xmlns:p14="http://schemas.microsoft.com/office/powerpoint/2010/main" val="1722688796"/>
      </p:ext>
    </p:extLst>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lumMod val="75000"/>
                  </a:schemeClr>
                </a:solidFill>
                <a:latin typeface="Cambria" pitchFamily="18" charset="0"/>
              </a:rPr>
              <a:t>What is a Library?</a:t>
            </a:r>
          </a:p>
        </p:txBody>
      </p:sp>
      <p:sp>
        <p:nvSpPr>
          <p:cNvPr id="3" name="Content Placeholder 2"/>
          <p:cNvSpPr>
            <a:spLocks noGrp="1"/>
          </p:cNvSpPr>
          <p:nvPr>
            <p:ph idx="1"/>
          </p:nvPr>
        </p:nvSpPr>
        <p:spPr>
          <a:xfrm>
            <a:off x="1447800" y="1447800"/>
            <a:ext cx="7498080" cy="5181600"/>
          </a:xfrm>
        </p:spPr>
        <p:txBody>
          <a:bodyPr>
            <a:noAutofit/>
          </a:bodyPr>
          <a:lstStyle/>
          <a:p>
            <a:pPr algn="just">
              <a:lnSpc>
                <a:spcPct val="110000"/>
              </a:lnSpc>
              <a:buFont typeface="Wingdings" pitchFamily="2" charset="2"/>
              <a:buChar char="Ø"/>
            </a:pPr>
            <a:r>
              <a:rPr lang="en-US" sz="2000" dirty="0">
                <a:latin typeface="Cambria" pitchFamily="18" charset="0"/>
              </a:rPr>
              <a:t>Permanent depository of all multi-lingual reading and printed materials produced/published. </a:t>
            </a:r>
          </a:p>
          <a:p>
            <a:pPr algn="just">
              <a:lnSpc>
                <a:spcPct val="110000"/>
              </a:lnSpc>
              <a:buFont typeface="Wingdings" pitchFamily="2" charset="2"/>
              <a:buChar char="Ø"/>
            </a:pPr>
            <a:r>
              <a:rPr lang="en-US" sz="2000" dirty="0">
                <a:latin typeface="Cambria" pitchFamily="18" charset="0"/>
              </a:rPr>
              <a:t>Institution promoting access to knowledge and information.</a:t>
            </a:r>
          </a:p>
          <a:p>
            <a:pPr algn="just">
              <a:lnSpc>
                <a:spcPct val="110000"/>
              </a:lnSpc>
              <a:buFont typeface="Wingdings" pitchFamily="2" charset="2"/>
              <a:buChar char="Ø"/>
            </a:pPr>
            <a:r>
              <a:rPr lang="en-US" sz="2000" dirty="0">
                <a:latin typeface="Cambria" pitchFamily="18" charset="0"/>
              </a:rPr>
              <a:t>National Libraries in India: Entitled to receive a copy of every publication published anywhere in the country, (</a:t>
            </a:r>
            <a:r>
              <a:rPr lang="en-US" sz="2000" b="1" dirty="0">
                <a:latin typeface="Cambria" pitchFamily="18" charset="0"/>
              </a:rPr>
              <a:t>Delivery of Books and Newspapers (Public Libraries) Act, 1954</a:t>
            </a:r>
            <a:r>
              <a:rPr lang="en-US" sz="2000" dirty="0">
                <a:latin typeface="Cambria" pitchFamily="18" charset="0"/>
              </a:rPr>
              <a:t>: </a:t>
            </a:r>
          </a:p>
          <a:p>
            <a:pPr marL="747713" lvl="1" indent="-406400" algn="just">
              <a:lnSpc>
                <a:spcPct val="110000"/>
              </a:lnSpc>
              <a:buNone/>
            </a:pPr>
            <a:r>
              <a:rPr lang="en-US" sz="2000" dirty="0">
                <a:latin typeface="Cambria" pitchFamily="18" charset="0"/>
              </a:rPr>
              <a:t>a) </a:t>
            </a:r>
            <a:r>
              <a:rPr lang="en-US" sz="2000" b="1" dirty="0">
                <a:solidFill>
                  <a:srgbClr val="0070C0"/>
                </a:solidFill>
                <a:latin typeface="Cambria" pitchFamily="18" charset="0"/>
              </a:rPr>
              <a:t>The National  Library, Kolkata </a:t>
            </a:r>
            <a:r>
              <a:rPr lang="en-US" sz="2000" dirty="0">
                <a:latin typeface="Cambria" pitchFamily="18" charset="0"/>
              </a:rPr>
              <a:t>(former ‘Imperial Library’, Calcutta);</a:t>
            </a:r>
          </a:p>
          <a:p>
            <a:pPr marL="639763" lvl="1" indent="-236538" algn="just">
              <a:lnSpc>
                <a:spcPct val="110000"/>
              </a:lnSpc>
              <a:buNone/>
              <a:tabLst>
                <a:tab pos="712788" algn="l"/>
              </a:tabLst>
            </a:pPr>
            <a:r>
              <a:rPr lang="en-US" sz="2000" dirty="0">
                <a:latin typeface="Cambria" pitchFamily="18" charset="0"/>
              </a:rPr>
              <a:t>b)		Three other public libraries designated by Central Government in this regard:</a:t>
            </a:r>
          </a:p>
          <a:p>
            <a:pPr lvl="1" algn="just">
              <a:lnSpc>
                <a:spcPct val="110000"/>
              </a:lnSpc>
            </a:pPr>
            <a:r>
              <a:rPr lang="en-US" sz="2000" b="1" dirty="0">
                <a:solidFill>
                  <a:srgbClr val="0070C0"/>
                </a:solidFill>
                <a:latin typeface="Cambria" pitchFamily="18" charset="0"/>
              </a:rPr>
              <a:t>Delhi Public Library, Delhi; </a:t>
            </a:r>
          </a:p>
          <a:p>
            <a:pPr lvl="1" algn="just">
              <a:lnSpc>
                <a:spcPct val="110000"/>
              </a:lnSpc>
            </a:pPr>
            <a:r>
              <a:rPr lang="en-US" sz="2000" b="1" dirty="0">
                <a:solidFill>
                  <a:srgbClr val="0070C0"/>
                </a:solidFill>
                <a:latin typeface="Cambria" pitchFamily="18" charset="0"/>
              </a:rPr>
              <a:t>Connemara Public Library, Chennai;</a:t>
            </a:r>
          </a:p>
          <a:p>
            <a:pPr lvl="1" algn="just">
              <a:lnSpc>
                <a:spcPct val="110000"/>
              </a:lnSpc>
            </a:pPr>
            <a:r>
              <a:rPr lang="en-US" sz="2000" b="1" dirty="0">
                <a:solidFill>
                  <a:srgbClr val="0070C0"/>
                </a:solidFill>
                <a:latin typeface="Cambria" pitchFamily="18" charset="0"/>
              </a:rPr>
              <a:t>Asiatic Society of Bombay, Mumbai.</a:t>
            </a:r>
          </a:p>
          <a:p>
            <a:pPr algn="just">
              <a:lnSpc>
                <a:spcPct val="110000"/>
              </a:lnSpc>
              <a:buNone/>
            </a:pPr>
            <a:r>
              <a:rPr lang="en-US" sz="2000" dirty="0">
                <a:latin typeface="Cambria" pitchFamily="18" charset="0"/>
              </a:rPr>
              <a:t>	</a:t>
            </a:r>
          </a:p>
          <a:p>
            <a:pPr lvl="1" algn="just">
              <a:lnSpc>
                <a:spcPct val="110000"/>
              </a:lnSpc>
            </a:pPr>
            <a:endParaRPr lang="en-US" sz="1400" dirty="0">
              <a:latin typeface="Cambria" pitchFamily="18" charset="0"/>
            </a:endParaRPr>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F198EC-0142-43BF-8F70-2408DDEAB8E4}"/>
              </a:ext>
            </a:extLst>
          </p:cNvPr>
          <p:cNvSpPr>
            <a:spLocks noGrp="1"/>
          </p:cNvSpPr>
          <p:nvPr>
            <p:ph type="title"/>
          </p:nvPr>
        </p:nvSpPr>
        <p:spPr/>
        <p:txBody>
          <a:bodyPr/>
          <a:lstStyle/>
          <a:p>
            <a:r>
              <a:rPr lang="en-US" b="1" dirty="0">
                <a:solidFill>
                  <a:schemeClr val="accent2">
                    <a:lumMod val="75000"/>
                  </a:schemeClr>
                </a:solidFill>
                <a:latin typeface="Cambria" pitchFamily="18" charset="0"/>
              </a:rPr>
              <a:t>Libraries – Functions</a:t>
            </a:r>
            <a:endParaRPr lang="en-IN" dirty="0"/>
          </a:p>
        </p:txBody>
      </p:sp>
      <p:graphicFrame>
        <p:nvGraphicFramePr>
          <p:cNvPr id="4" name="Content Placeholder 3">
            <a:extLst>
              <a:ext uri="{FF2B5EF4-FFF2-40B4-BE49-F238E27FC236}">
                <a16:creationId xmlns="" xmlns:a16="http://schemas.microsoft.com/office/drawing/2014/main" id="{A1A6155A-CD82-4B72-9434-1CC71FF5A9AA}"/>
              </a:ext>
            </a:extLst>
          </p:cNvPr>
          <p:cNvGraphicFramePr>
            <a:graphicFrameLocks noGrp="1"/>
          </p:cNvGraphicFramePr>
          <p:nvPr>
            <p:ph idx="1"/>
            <p:extLst>
              <p:ext uri="{D42A27DB-BD31-4B8C-83A1-F6EECF244321}">
                <p14:modId xmlns:p14="http://schemas.microsoft.com/office/powerpoint/2010/main" val="3776605996"/>
              </p:ext>
            </p:extLst>
          </p:nvPr>
        </p:nvGraphicFramePr>
        <p:xfrm>
          <a:off x="1341746" y="1295400"/>
          <a:ext cx="7591942" cy="5364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751961"/>
      </p:ext>
    </p:extLst>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438400"/>
            <a:ext cx="7498080" cy="1143000"/>
          </a:xfrm>
        </p:spPr>
        <p:txBody>
          <a:bodyPr>
            <a:noAutofit/>
          </a:bodyPr>
          <a:lstStyle/>
          <a:p>
            <a:pPr algn="ctr"/>
            <a:r>
              <a:rPr lang="en-US" sz="4800" b="1" i="1" dirty="0">
                <a:solidFill>
                  <a:srgbClr val="00B0F0"/>
                </a:solidFill>
                <a:latin typeface="Cambria" pitchFamily="18" charset="0"/>
              </a:rPr>
              <a:t>Introduction to Copyrights…</a:t>
            </a:r>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6F489A-AB4F-41AB-8247-E6196E6736CE}"/>
              </a:ext>
            </a:extLst>
          </p:cNvPr>
          <p:cNvSpPr>
            <a:spLocks noGrp="1"/>
          </p:cNvSpPr>
          <p:nvPr>
            <p:ph type="title"/>
          </p:nvPr>
        </p:nvSpPr>
        <p:spPr>
          <a:xfrm>
            <a:off x="1435608" y="274638"/>
            <a:ext cx="7498080" cy="1103912"/>
          </a:xfrm>
        </p:spPr>
        <p:txBody>
          <a:bodyPr/>
          <a:lstStyle/>
          <a:p>
            <a:r>
              <a:rPr lang="en-IN" b="1" dirty="0">
                <a:solidFill>
                  <a:schemeClr val="accent2">
                    <a:lumMod val="75000"/>
                  </a:schemeClr>
                </a:solidFill>
                <a:effectLst>
                  <a:outerShdw blurRad="38100" dist="38100" dir="2700000" algn="tl">
                    <a:srgbClr val="000000">
                      <a:alpha val="43137"/>
                    </a:srgbClr>
                  </a:outerShdw>
                </a:effectLst>
                <a:latin typeface="Cambria" pitchFamily="18" charset="0"/>
              </a:rPr>
              <a:t>What is Copyright?</a:t>
            </a:r>
            <a:endParaRPr lang="en-IN" b="1" dirty="0">
              <a:solidFill>
                <a:schemeClr val="accent2">
                  <a:lumMod val="75000"/>
                </a:schemeClr>
              </a:solidFill>
              <a:latin typeface="Cambria" pitchFamily="18" charset="0"/>
            </a:endParaRPr>
          </a:p>
        </p:txBody>
      </p:sp>
      <p:graphicFrame>
        <p:nvGraphicFramePr>
          <p:cNvPr id="4" name="Content Placeholder 3">
            <a:extLst>
              <a:ext uri="{FF2B5EF4-FFF2-40B4-BE49-F238E27FC236}">
                <a16:creationId xmlns="" xmlns:a16="http://schemas.microsoft.com/office/drawing/2014/main" id="{257A7E67-CC38-4540-B4A7-7A0CC766F1E0}"/>
              </a:ext>
            </a:extLst>
          </p:cNvPr>
          <p:cNvGraphicFramePr>
            <a:graphicFrameLocks noGrp="1"/>
          </p:cNvGraphicFramePr>
          <p:nvPr>
            <p:ph idx="1"/>
            <p:extLst>
              <p:ext uri="{D42A27DB-BD31-4B8C-83A1-F6EECF244321}">
                <p14:modId xmlns:p14="http://schemas.microsoft.com/office/powerpoint/2010/main" val="1357131060"/>
              </p:ext>
            </p:extLst>
          </p:nvPr>
        </p:nvGraphicFramePr>
        <p:xfrm>
          <a:off x="1066800" y="1524000"/>
          <a:ext cx="7709213" cy="4534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Users\microsoft\Pictures\images1.jpg">
            <a:extLst>
              <a:ext uri="{FF2B5EF4-FFF2-40B4-BE49-F238E27FC236}">
                <a16:creationId xmlns="" xmlns:a16="http://schemas.microsoft.com/office/drawing/2014/main" id="{1F37ED74-A64B-4546-830B-39FE718FADB5}"/>
              </a:ext>
            </a:extLst>
          </p:cNvPr>
          <p:cNvPicPr>
            <a:picLocks noChangeAspect="1" noChangeArrowheads="1"/>
          </p:cNvPicPr>
          <p:nvPr/>
        </p:nvPicPr>
        <p:blipFill>
          <a:blip r:embed="rId7"/>
          <a:srcRect/>
          <a:stretch>
            <a:fillRect/>
          </a:stretch>
        </p:blipFill>
        <p:spPr bwMode="auto">
          <a:xfrm>
            <a:off x="4114800" y="3886200"/>
            <a:ext cx="1834935" cy="2189143"/>
          </a:xfrm>
          <a:prstGeom prst="rect">
            <a:avLst/>
          </a:prstGeom>
          <a:solidFill>
            <a:schemeClr val="accent4">
              <a:lumMod val="75000"/>
            </a:schemeClr>
          </a:solidFill>
        </p:spPr>
      </p:pic>
    </p:spTree>
    <p:extLst>
      <p:ext uri="{BB962C8B-B14F-4D97-AF65-F5344CB8AC3E}">
        <p14:creationId xmlns:p14="http://schemas.microsoft.com/office/powerpoint/2010/main" val="1157541429"/>
      </p:ext>
    </p:extLst>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1222</TotalTime>
  <Words>1646</Words>
  <Application>Microsoft Office PowerPoint</Application>
  <PresentationFormat>On-screen Show (4:3)</PresentationFormat>
  <Paragraphs>249</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Solstice</vt:lpstr>
      <vt:lpstr> Copyright  &amp;  Libraries</vt:lpstr>
      <vt:lpstr>Hierarchical Organization Chart</vt:lpstr>
      <vt:lpstr>PowerPoint Presentation</vt:lpstr>
      <vt:lpstr>Functions of the Copyright Office</vt:lpstr>
      <vt:lpstr>Libraries…</vt:lpstr>
      <vt:lpstr>What is a Library?</vt:lpstr>
      <vt:lpstr>Libraries – Functions</vt:lpstr>
      <vt:lpstr>Introduction to Copyrights…</vt:lpstr>
      <vt:lpstr>What is Copyright?</vt:lpstr>
      <vt:lpstr>Evolution Of  Copyright Law In India</vt:lpstr>
      <vt:lpstr>PowerPoint Presentation</vt:lpstr>
      <vt:lpstr> Features Of The Copyright   Act, 1957</vt:lpstr>
      <vt:lpstr>Features Contd.</vt:lpstr>
      <vt:lpstr>PowerPoint Presentation</vt:lpstr>
      <vt:lpstr>Rights of Authors of Copyrighted Works</vt:lpstr>
      <vt:lpstr>Scope of Economic Rights</vt:lpstr>
      <vt:lpstr>Scope of Moral Rights</vt:lpstr>
      <vt:lpstr>Term of Protection</vt:lpstr>
      <vt:lpstr>Copyright Societies</vt:lpstr>
      <vt:lpstr>Registered Copyright Societies in India: </vt:lpstr>
      <vt:lpstr>Technological Protection Measures</vt:lpstr>
      <vt:lpstr>Limitation and Exceptions to Copyright …</vt:lpstr>
      <vt:lpstr>International Conventions</vt:lpstr>
      <vt:lpstr>Fair Dealing</vt:lpstr>
      <vt:lpstr>Functions of Libraries explained…</vt:lpstr>
      <vt:lpstr>Preservation of Work</vt:lpstr>
      <vt:lpstr> Replacement of Works </vt:lpstr>
      <vt:lpstr>Copies for Study &amp; Research </vt:lpstr>
      <vt:lpstr>Making Available on Terminals </vt:lpstr>
      <vt:lpstr>Lending of Physical Works </vt:lpstr>
      <vt:lpstr>Lending of Digital Works </vt:lpstr>
      <vt:lpstr>Relevant Provisions in Indian Copyright Act, 1957 in relation to Libraries</vt:lpstr>
      <vt:lpstr>     Thank You for your attention    registrar.copyrights@gov.in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Adoption Approach of Rights Statements for Digital Libraries</dc:title>
  <dc:creator>Ankita Aich</dc:creator>
  <cp:lastModifiedBy>abc</cp:lastModifiedBy>
  <cp:revision>56</cp:revision>
  <dcterms:created xsi:type="dcterms:W3CDTF">2006-08-16T00:00:00Z</dcterms:created>
  <dcterms:modified xsi:type="dcterms:W3CDTF">2019-09-16T04:46:14Z</dcterms:modified>
</cp:coreProperties>
</file>