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4" r:id="rId4"/>
    <p:sldId id="260" r:id="rId5"/>
    <p:sldId id="258" r:id="rId6"/>
    <p:sldId id="265" r:id="rId7"/>
    <p:sldId id="266" r:id="rId8"/>
    <p:sldId id="267" r:id="rId9"/>
    <p:sldId id="268" r:id="rId10"/>
    <p:sldId id="273" r:id="rId11"/>
    <p:sldId id="269" r:id="rId12"/>
    <p:sldId id="274" r:id="rId13"/>
    <p:sldId id="275" r:id="rId14"/>
    <p:sldId id="276" r:id="rId15"/>
    <p:sldId id="277" r:id="rId16"/>
    <p:sldId id="278" r:id="rId17"/>
    <p:sldId id="270" r:id="rId18"/>
    <p:sldId id="283" r:id="rId19"/>
    <p:sldId id="284" r:id="rId20"/>
    <p:sldId id="285" r:id="rId21"/>
    <p:sldId id="286" r:id="rId22"/>
    <p:sldId id="287" r:id="rId23"/>
    <p:sldId id="279" r:id="rId24"/>
    <p:sldId id="280" r:id="rId25"/>
    <p:sldId id="281" r:id="rId26"/>
    <p:sldId id="282" r:id="rId27"/>
    <p:sldId id="289" r:id="rId28"/>
    <p:sldId id="288"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0EDA78-E347-4C0B-AD25-D0ED8B7E2A6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EAD47CD-7074-4932-917C-4CDD67D0DF5E}">
      <dgm:prSet phldrT="[Text]"/>
      <dgm:spPr/>
      <dgm:t>
        <a:bodyPr/>
        <a:lstStyle/>
        <a:p>
          <a:r>
            <a:rPr lang="en-US" b="1" dirty="0" smtClean="0"/>
            <a:t>Copyright Infringement</a:t>
          </a:r>
          <a:endParaRPr lang="en-US" b="1" dirty="0"/>
        </a:p>
      </dgm:t>
    </dgm:pt>
    <dgm:pt modelId="{DC58D8C1-50F4-4E1A-A095-6829A5F87500}" type="parTrans" cxnId="{C0160558-1330-498B-B7D4-0AEECE0E8DD3}">
      <dgm:prSet/>
      <dgm:spPr/>
      <dgm:t>
        <a:bodyPr/>
        <a:lstStyle/>
        <a:p>
          <a:endParaRPr lang="en-US"/>
        </a:p>
      </dgm:t>
    </dgm:pt>
    <dgm:pt modelId="{1906FABC-BDE9-4CE8-81D2-9356088F7D00}" type="sibTrans" cxnId="{C0160558-1330-498B-B7D4-0AEECE0E8DD3}">
      <dgm:prSet/>
      <dgm:spPr/>
      <dgm:t>
        <a:bodyPr/>
        <a:lstStyle/>
        <a:p>
          <a:endParaRPr lang="en-US"/>
        </a:p>
      </dgm:t>
    </dgm:pt>
    <dgm:pt modelId="{48107161-AD06-49F2-9130-7721E85FFA39}">
      <dgm:prSet phldrT="[Text]"/>
      <dgm:spPr/>
      <dgm:t>
        <a:bodyPr/>
        <a:lstStyle/>
        <a:p>
          <a:r>
            <a:rPr lang="en-US" b="1" dirty="0" smtClean="0"/>
            <a:t>Direct Copyright Infringement or Primary Copyright Infringement</a:t>
          </a:r>
          <a:endParaRPr lang="en-US" b="1" dirty="0"/>
        </a:p>
      </dgm:t>
    </dgm:pt>
    <dgm:pt modelId="{BE9CC488-D727-4C97-B1F5-2A22A28F22AE}" type="parTrans" cxnId="{E017369B-CFE8-4A6E-ABB7-111CE0C1F781}">
      <dgm:prSet/>
      <dgm:spPr/>
      <dgm:t>
        <a:bodyPr/>
        <a:lstStyle/>
        <a:p>
          <a:endParaRPr lang="en-US"/>
        </a:p>
      </dgm:t>
    </dgm:pt>
    <dgm:pt modelId="{D3BACED8-1975-47E2-9253-68F49C81AB70}" type="sibTrans" cxnId="{E017369B-CFE8-4A6E-ABB7-111CE0C1F781}">
      <dgm:prSet/>
      <dgm:spPr/>
      <dgm:t>
        <a:bodyPr/>
        <a:lstStyle/>
        <a:p>
          <a:endParaRPr lang="en-US"/>
        </a:p>
      </dgm:t>
    </dgm:pt>
    <dgm:pt modelId="{0797505F-6345-4F6E-8B47-D898A4D56054}">
      <dgm:prSet phldrT="[Text]"/>
      <dgm:spPr>
        <a:solidFill>
          <a:srgbClr val="00B050">
            <a:alpha val="90000"/>
          </a:srgbClr>
        </a:solidFill>
      </dgm:spPr>
      <dgm:t>
        <a:bodyPr/>
        <a:lstStyle/>
        <a:p>
          <a:r>
            <a:rPr lang="en-US" b="1" dirty="0" smtClean="0"/>
            <a:t>Secondary Copyright Infringement</a:t>
          </a:r>
          <a:endParaRPr lang="en-US" b="1" dirty="0"/>
        </a:p>
      </dgm:t>
    </dgm:pt>
    <dgm:pt modelId="{860377B8-A938-42D7-B49B-CA487F308B9D}" type="parTrans" cxnId="{014F227A-F02B-410D-B149-6134F9CD949A}">
      <dgm:prSet/>
      <dgm:spPr/>
      <dgm:t>
        <a:bodyPr/>
        <a:lstStyle/>
        <a:p>
          <a:endParaRPr lang="en-US"/>
        </a:p>
      </dgm:t>
    </dgm:pt>
    <dgm:pt modelId="{8094DBFB-DCFA-4D72-867E-54D6E92BBFC2}" type="sibTrans" cxnId="{014F227A-F02B-410D-B149-6134F9CD949A}">
      <dgm:prSet/>
      <dgm:spPr/>
      <dgm:t>
        <a:bodyPr/>
        <a:lstStyle/>
        <a:p>
          <a:endParaRPr lang="en-US"/>
        </a:p>
      </dgm:t>
    </dgm:pt>
    <dgm:pt modelId="{95AC2F07-FD45-44F2-8934-4F6838C45C7B}">
      <dgm:prSet phldrT="[Text]"/>
      <dgm:spPr>
        <a:solidFill>
          <a:srgbClr val="00B050">
            <a:alpha val="90000"/>
          </a:srgbClr>
        </a:solidFill>
      </dgm:spPr>
      <dgm:t>
        <a:bodyPr/>
        <a:lstStyle/>
        <a:p>
          <a:r>
            <a:rPr lang="en-US" b="1" dirty="0" smtClean="0"/>
            <a:t>Contributory Infringement Liability</a:t>
          </a:r>
        </a:p>
      </dgm:t>
    </dgm:pt>
    <dgm:pt modelId="{D0FD01FC-CEBA-44E1-B6F1-6B188DF66B78}" type="parTrans" cxnId="{0705BD7D-C2B6-40F5-A4EF-CE1071F949B7}">
      <dgm:prSet/>
      <dgm:spPr/>
      <dgm:t>
        <a:bodyPr/>
        <a:lstStyle/>
        <a:p>
          <a:endParaRPr lang="en-US"/>
        </a:p>
      </dgm:t>
    </dgm:pt>
    <dgm:pt modelId="{3292B46A-CE1E-47FE-9818-34BC235428F8}" type="sibTrans" cxnId="{0705BD7D-C2B6-40F5-A4EF-CE1071F949B7}">
      <dgm:prSet/>
      <dgm:spPr/>
      <dgm:t>
        <a:bodyPr/>
        <a:lstStyle/>
        <a:p>
          <a:endParaRPr lang="en-US"/>
        </a:p>
      </dgm:t>
    </dgm:pt>
    <dgm:pt modelId="{BAC94C6B-4C49-4320-95AE-5ABF981DEBB6}">
      <dgm:prSet phldrT="[Text]"/>
      <dgm:spPr>
        <a:solidFill>
          <a:srgbClr val="00B050">
            <a:alpha val="90000"/>
          </a:srgbClr>
        </a:solidFill>
      </dgm:spPr>
      <dgm:t>
        <a:bodyPr/>
        <a:lstStyle/>
        <a:p>
          <a:r>
            <a:rPr lang="en-US" b="1" dirty="0" smtClean="0"/>
            <a:t>Vicarious Infringement Liability</a:t>
          </a:r>
        </a:p>
      </dgm:t>
    </dgm:pt>
    <dgm:pt modelId="{50B92538-4BF8-4082-B1EB-4944DB8234D0}" type="parTrans" cxnId="{4AF472AE-EE80-47D7-A101-A63E9B4721A7}">
      <dgm:prSet/>
      <dgm:spPr/>
      <dgm:t>
        <a:bodyPr/>
        <a:lstStyle/>
        <a:p>
          <a:endParaRPr lang="en-US"/>
        </a:p>
      </dgm:t>
    </dgm:pt>
    <dgm:pt modelId="{3C99FEC3-082C-4968-BE00-1F3AEF9DE4C8}" type="sibTrans" cxnId="{4AF472AE-EE80-47D7-A101-A63E9B4721A7}">
      <dgm:prSet/>
      <dgm:spPr/>
      <dgm:t>
        <a:bodyPr/>
        <a:lstStyle/>
        <a:p>
          <a:endParaRPr lang="en-US"/>
        </a:p>
      </dgm:t>
    </dgm:pt>
    <dgm:pt modelId="{321F1AB0-9C66-491D-9315-099C6202B207}">
      <dgm:prSet/>
      <dgm:spPr>
        <a:solidFill>
          <a:srgbClr val="00B050">
            <a:alpha val="90000"/>
          </a:srgbClr>
        </a:solidFill>
      </dgm:spPr>
      <dgm:t>
        <a:bodyPr/>
        <a:lstStyle/>
        <a:p>
          <a:r>
            <a:rPr lang="en-US" b="1" dirty="0" smtClean="0"/>
            <a:t>Knowledge of Infringing Activity</a:t>
          </a:r>
          <a:endParaRPr lang="en-US" b="1" dirty="0"/>
        </a:p>
      </dgm:t>
    </dgm:pt>
    <dgm:pt modelId="{8F914E29-BBE7-48E1-B661-532FAD18B387}" type="parTrans" cxnId="{282E9B45-0EE9-4864-955F-25EDC46D86B5}">
      <dgm:prSet/>
      <dgm:spPr/>
      <dgm:t>
        <a:bodyPr/>
        <a:lstStyle/>
        <a:p>
          <a:endParaRPr lang="en-US"/>
        </a:p>
      </dgm:t>
    </dgm:pt>
    <dgm:pt modelId="{9AC0FB61-E376-4599-BF38-99AFBD5C477F}" type="sibTrans" cxnId="{282E9B45-0EE9-4864-955F-25EDC46D86B5}">
      <dgm:prSet/>
      <dgm:spPr/>
      <dgm:t>
        <a:bodyPr/>
        <a:lstStyle/>
        <a:p>
          <a:endParaRPr lang="en-US"/>
        </a:p>
      </dgm:t>
    </dgm:pt>
    <dgm:pt modelId="{E5AD6FBE-2473-4555-BBA8-3574B12308E6}">
      <dgm:prSet/>
      <dgm:spPr>
        <a:solidFill>
          <a:srgbClr val="00B050">
            <a:alpha val="90000"/>
          </a:srgbClr>
        </a:solidFill>
      </dgm:spPr>
      <dgm:t>
        <a:bodyPr/>
        <a:lstStyle/>
        <a:p>
          <a:r>
            <a:rPr lang="en-US" b="1" dirty="0" smtClean="0"/>
            <a:t>Substantial Participation</a:t>
          </a:r>
          <a:endParaRPr lang="en-US" b="1" dirty="0"/>
        </a:p>
      </dgm:t>
    </dgm:pt>
    <dgm:pt modelId="{EC3D3A86-46E6-47D6-A4A2-0F93FE26E6F5}" type="parTrans" cxnId="{A3BF0AC4-CA68-433F-9778-4C94D72B9F83}">
      <dgm:prSet/>
      <dgm:spPr/>
      <dgm:t>
        <a:bodyPr/>
        <a:lstStyle/>
        <a:p>
          <a:endParaRPr lang="en-US"/>
        </a:p>
      </dgm:t>
    </dgm:pt>
    <dgm:pt modelId="{872DBEBF-1422-43E7-A071-8847094DD82D}" type="sibTrans" cxnId="{A3BF0AC4-CA68-433F-9778-4C94D72B9F83}">
      <dgm:prSet/>
      <dgm:spPr/>
      <dgm:t>
        <a:bodyPr/>
        <a:lstStyle/>
        <a:p>
          <a:endParaRPr lang="en-US"/>
        </a:p>
      </dgm:t>
    </dgm:pt>
    <dgm:pt modelId="{E18167AD-11FE-415D-9D16-A5BB7E55AB54}">
      <dgm:prSet/>
      <dgm:spPr>
        <a:solidFill>
          <a:srgbClr val="00B050">
            <a:alpha val="90000"/>
          </a:srgbClr>
        </a:solidFill>
      </dgm:spPr>
      <dgm:t>
        <a:bodyPr/>
        <a:lstStyle/>
        <a:p>
          <a:r>
            <a:rPr lang="en-US" b="1" dirty="0" smtClean="0"/>
            <a:t>Right and Ability to Control</a:t>
          </a:r>
          <a:endParaRPr lang="en-US" b="1" dirty="0"/>
        </a:p>
      </dgm:t>
    </dgm:pt>
    <dgm:pt modelId="{BC3C3481-4C99-43B6-9096-423DA212F586}" type="parTrans" cxnId="{A0B6C927-4A02-45DF-A979-F12D2F6BAAFB}">
      <dgm:prSet/>
      <dgm:spPr/>
      <dgm:t>
        <a:bodyPr/>
        <a:lstStyle/>
        <a:p>
          <a:endParaRPr lang="en-US"/>
        </a:p>
      </dgm:t>
    </dgm:pt>
    <dgm:pt modelId="{02CCC548-2B36-4E93-9977-B22B4FA14DD7}" type="sibTrans" cxnId="{A0B6C927-4A02-45DF-A979-F12D2F6BAAFB}">
      <dgm:prSet/>
      <dgm:spPr/>
      <dgm:t>
        <a:bodyPr/>
        <a:lstStyle/>
        <a:p>
          <a:endParaRPr lang="en-US"/>
        </a:p>
      </dgm:t>
    </dgm:pt>
    <dgm:pt modelId="{F9BE149E-C711-4BDA-827B-40FD40AE7EBF}">
      <dgm:prSet/>
      <dgm:spPr>
        <a:solidFill>
          <a:srgbClr val="00B050">
            <a:alpha val="90000"/>
          </a:srgbClr>
        </a:solidFill>
      </dgm:spPr>
      <dgm:t>
        <a:bodyPr/>
        <a:lstStyle/>
        <a:p>
          <a:r>
            <a:rPr lang="en-US" b="1" dirty="0" smtClean="0"/>
            <a:t>Direct and Financial Benefit</a:t>
          </a:r>
          <a:endParaRPr lang="en-US" b="1" dirty="0"/>
        </a:p>
      </dgm:t>
    </dgm:pt>
    <dgm:pt modelId="{DDF5F1A4-2A9B-40B7-BFC2-FDBBA91BB1C0}" type="parTrans" cxnId="{E233975C-67B0-43F4-A129-4A3F85CE5DC0}">
      <dgm:prSet/>
      <dgm:spPr/>
      <dgm:t>
        <a:bodyPr/>
        <a:lstStyle/>
        <a:p>
          <a:endParaRPr lang="en-US"/>
        </a:p>
      </dgm:t>
    </dgm:pt>
    <dgm:pt modelId="{4A65151B-214F-4F72-B293-06D19DB7BFF4}" type="sibTrans" cxnId="{E233975C-67B0-43F4-A129-4A3F85CE5DC0}">
      <dgm:prSet/>
      <dgm:spPr/>
      <dgm:t>
        <a:bodyPr/>
        <a:lstStyle/>
        <a:p>
          <a:endParaRPr lang="en-US"/>
        </a:p>
      </dgm:t>
    </dgm:pt>
    <dgm:pt modelId="{7587ED91-464C-44DF-AB7C-0EA47755E6D4}">
      <dgm:prSet/>
      <dgm:spPr/>
      <dgm:t>
        <a:bodyPr/>
        <a:lstStyle/>
        <a:p>
          <a:r>
            <a:rPr lang="en-US" b="1" dirty="0" smtClean="0"/>
            <a:t>Indirect Copyright Infringement</a:t>
          </a:r>
          <a:endParaRPr lang="en-US" b="1" dirty="0"/>
        </a:p>
      </dgm:t>
    </dgm:pt>
    <dgm:pt modelId="{0BFE6BC1-6563-4DB2-8B86-40C2D424B92E}" type="parTrans" cxnId="{88C705C4-BB2F-4463-8584-1C899AFDFEEA}">
      <dgm:prSet/>
      <dgm:spPr/>
      <dgm:t>
        <a:bodyPr/>
        <a:lstStyle/>
        <a:p>
          <a:endParaRPr lang="en-US"/>
        </a:p>
      </dgm:t>
    </dgm:pt>
    <dgm:pt modelId="{5D11B502-4237-458E-9F26-1926DB2EF75B}" type="sibTrans" cxnId="{88C705C4-BB2F-4463-8584-1C899AFDFEEA}">
      <dgm:prSet/>
      <dgm:spPr/>
      <dgm:t>
        <a:bodyPr/>
        <a:lstStyle/>
        <a:p>
          <a:endParaRPr lang="en-US"/>
        </a:p>
      </dgm:t>
    </dgm:pt>
    <dgm:pt modelId="{0303FBAE-A843-4593-8773-FECEAC4BA5B5}">
      <dgm:prSet/>
      <dgm:spPr/>
      <dgm:t>
        <a:bodyPr/>
        <a:lstStyle/>
        <a:p>
          <a:r>
            <a:rPr lang="en-US" b="1" dirty="0" smtClean="0"/>
            <a:t>Tertiary Copyright Infringement</a:t>
          </a:r>
          <a:endParaRPr lang="en-US" b="1" dirty="0"/>
        </a:p>
      </dgm:t>
    </dgm:pt>
    <dgm:pt modelId="{98370F15-F79E-4822-ABCA-CA6DC489D2FC}" type="sibTrans" cxnId="{9B9BAD7A-611D-4922-A00E-1ECE7B5A747E}">
      <dgm:prSet/>
      <dgm:spPr/>
      <dgm:t>
        <a:bodyPr/>
        <a:lstStyle/>
        <a:p>
          <a:endParaRPr lang="en-US"/>
        </a:p>
      </dgm:t>
    </dgm:pt>
    <dgm:pt modelId="{A9BFA646-1223-4AC8-A31E-A13BF565E26C}" type="parTrans" cxnId="{9B9BAD7A-611D-4922-A00E-1ECE7B5A747E}">
      <dgm:prSet/>
      <dgm:spPr/>
      <dgm:t>
        <a:bodyPr/>
        <a:lstStyle/>
        <a:p>
          <a:endParaRPr lang="en-US"/>
        </a:p>
      </dgm:t>
    </dgm:pt>
    <dgm:pt modelId="{76B7C0EE-C0D8-4C87-A124-3D78FDC139EB}">
      <dgm:prSet/>
      <dgm:spPr/>
      <dgm:t>
        <a:bodyPr/>
        <a:lstStyle/>
        <a:p>
          <a:r>
            <a:rPr lang="en-US" b="1" dirty="0" smtClean="0"/>
            <a:t>Confined to Academic understanding only</a:t>
          </a:r>
          <a:endParaRPr lang="en-US" b="1" dirty="0"/>
        </a:p>
      </dgm:t>
    </dgm:pt>
    <dgm:pt modelId="{5C1DFB3A-A96E-4C02-8D4E-DD1AEF0A0C36}" type="parTrans" cxnId="{C267C561-B6A8-4F0C-BB54-AE57F84428C8}">
      <dgm:prSet/>
      <dgm:spPr/>
      <dgm:t>
        <a:bodyPr/>
        <a:lstStyle/>
        <a:p>
          <a:endParaRPr lang="en-US"/>
        </a:p>
      </dgm:t>
    </dgm:pt>
    <dgm:pt modelId="{247D41D1-4565-481E-AD5A-9D0FB4C64165}" type="sibTrans" cxnId="{C267C561-B6A8-4F0C-BB54-AE57F84428C8}">
      <dgm:prSet/>
      <dgm:spPr/>
      <dgm:t>
        <a:bodyPr/>
        <a:lstStyle/>
        <a:p>
          <a:endParaRPr lang="en-US"/>
        </a:p>
      </dgm:t>
    </dgm:pt>
    <dgm:pt modelId="{D07A51B1-18B5-4D3A-8031-81680D8CCF21}" type="pres">
      <dgm:prSet presAssocID="{4F0EDA78-E347-4C0B-AD25-D0ED8B7E2A68}" presName="hierChild1" presStyleCnt="0">
        <dgm:presLayoutVars>
          <dgm:chPref val="1"/>
          <dgm:dir/>
          <dgm:animOne val="branch"/>
          <dgm:animLvl val="lvl"/>
          <dgm:resizeHandles/>
        </dgm:presLayoutVars>
      </dgm:prSet>
      <dgm:spPr/>
      <dgm:t>
        <a:bodyPr/>
        <a:lstStyle/>
        <a:p>
          <a:endParaRPr lang="en-US"/>
        </a:p>
      </dgm:t>
    </dgm:pt>
    <dgm:pt modelId="{8E3B4036-24DB-47AE-998C-16B11A06F0BF}" type="pres">
      <dgm:prSet presAssocID="{8EAD47CD-7074-4932-917C-4CDD67D0DF5E}" presName="hierRoot1" presStyleCnt="0"/>
      <dgm:spPr/>
    </dgm:pt>
    <dgm:pt modelId="{FD7892C0-2B2C-4255-A261-BC74CFB5041D}" type="pres">
      <dgm:prSet presAssocID="{8EAD47CD-7074-4932-917C-4CDD67D0DF5E}" presName="composite" presStyleCnt="0"/>
      <dgm:spPr/>
    </dgm:pt>
    <dgm:pt modelId="{F38ABF05-9482-4D7E-A6F9-E7F658DDE679}" type="pres">
      <dgm:prSet presAssocID="{8EAD47CD-7074-4932-917C-4CDD67D0DF5E}" presName="background" presStyleLbl="node0" presStyleIdx="0" presStyleCnt="1"/>
      <dgm:spPr/>
    </dgm:pt>
    <dgm:pt modelId="{636D1009-6F63-419C-A912-99591ED77FB0}" type="pres">
      <dgm:prSet presAssocID="{8EAD47CD-7074-4932-917C-4CDD67D0DF5E}" presName="text" presStyleLbl="fgAcc0" presStyleIdx="0" presStyleCnt="1" custLinFactNeighborX="-1166" custLinFactNeighborY="-26548">
        <dgm:presLayoutVars>
          <dgm:chPref val="3"/>
        </dgm:presLayoutVars>
      </dgm:prSet>
      <dgm:spPr/>
      <dgm:t>
        <a:bodyPr/>
        <a:lstStyle/>
        <a:p>
          <a:endParaRPr lang="en-US"/>
        </a:p>
      </dgm:t>
    </dgm:pt>
    <dgm:pt modelId="{4C4909F1-D3CC-4C17-A593-22E48683AC8D}" type="pres">
      <dgm:prSet presAssocID="{8EAD47CD-7074-4932-917C-4CDD67D0DF5E}" presName="hierChild2" presStyleCnt="0"/>
      <dgm:spPr/>
    </dgm:pt>
    <dgm:pt modelId="{6326AE5D-F495-47D6-BDA2-410140CB41A0}" type="pres">
      <dgm:prSet presAssocID="{BE9CC488-D727-4C97-B1F5-2A22A28F22AE}" presName="Name10" presStyleLbl="parChTrans1D2" presStyleIdx="0" presStyleCnt="2"/>
      <dgm:spPr/>
      <dgm:t>
        <a:bodyPr/>
        <a:lstStyle/>
        <a:p>
          <a:endParaRPr lang="en-US"/>
        </a:p>
      </dgm:t>
    </dgm:pt>
    <dgm:pt modelId="{498F0131-58B8-468D-84FD-7DA437958A6D}" type="pres">
      <dgm:prSet presAssocID="{48107161-AD06-49F2-9130-7721E85FFA39}" presName="hierRoot2" presStyleCnt="0"/>
      <dgm:spPr/>
    </dgm:pt>
    <dgm:pt modelId="{4A1D5D1E-4E5A-40E2-817D-AD3A5BCE9DF4}" type="pres">
      <dgm:prSet presAssocID="{48107161-AD06-49F2-9130-7721E85FFA39}" presName="composite2" presStyleCnt="0"/>
      <dgm:spPr/>
    </dgm:pt>
    <dgm:pt modelId="{E58F1943-E6BC-48EF-B350-11152B2DC6B0}" type="pres">
      <dgm:prSet presAssocID="{48107161-AD06-49F2-9130-7721E85FFA39}" presName="background2" presStyleLbl="node2" presStyleIdx="0" presStyleCnt="2"/>
      <dgm:spPr/>
    </dgm:pt>
    <dgm:pt modelId="{899CE6A5-4076-4BE9-99F7-3AC1BF6CCC07}" type="pres">
      <dgm:prSet presAssocID="{48107161-AD06-49F2-9130-7721E85FFA39}" presName="text2" presStyleLbl="fgAcc2" presStyleIdx="0" presStyleCnt="2" custScaleX="110009" custScaleY="118199" custLinFactX="-28767" custLinFactNeighborX="-100000" custLinFactNeighborY="-18818">
        <dgm:presLayoutVars>
          <dgm:chPref val="3"/>
        </dgm:presLayoutVars>
      </dgm:prSet>
      <dgm:spPr/>
      <dgm:t>
        <a:bodyPr/>
        <a:lstStyle/>
        <a:p>
          <a:endParaRPr lang="en-US"/>
        </a:p>
      </dgm:t>
    </dgm:pt>
    <dgm:pt modelId="{8995C345-3F27-4CE3-AE80-95DBEF44C2C4}" type="pres">
      <dgm:prSet presAssocID="{48107161-AD06-49F2-9130-7721E85FFA39}" presName="hierChild3" presStyleCnt="0"/>
      <dgm:spPr/>
    </dgm:pt>
    <dgm:pt modelId="{4438D2E5-3399-4CA2-896A-81DF4760DF1C}" type="pres">
      <dgm:prSet presAssocID="{0BFE6BC1-6563-4DB2-8B86-40C2D424B92E}" presName="Name10" presStyleLbl="parChTrans1D2" presStyleIdx="1" presStyleCnt="2"/>
      <dgm:spPr/>
      <dgm:t>
        <a:bodyPr/>
        <a:lstStyle/>
        <a:p>
          <a:endParaRPr lang="en-US"/>
        </a:p>
      </dgm:t>
    </dgm:pt>
    <dgm:pt modelId="{8F1B5696-7EBF-4A32-9D16-2B492584D321}" type="pres">
      <dgm:prSet presAssocID="{7587ED91-464C-44DF-AB7C-0EA47755E6D4}" presName="hierRoot2" presStyleCnt="0"/>
      <dgm:spPr/>
    </dgm:pt>
    <dgm:pt modelId="{8F64728C-DC2A-4FEF-AF48-B10A135F9CC3}" type="pres">
      <dgm:prSet presAssocID="{7587ED91-464C-44DF-AB7C-0EA47755E6D4}" presName="composite2" presStyleCnt="0"/>
      <dgm:spPr/>
    </dgm:pt>
    <dgm:pt modelId="{81B03231-AFB0-4DC1-B3B5-CF74514BCEF9}" type="pres">
      <dgm:prSet presAssocID="{7587ED91-464C-44DF-AB7C-0EA47755E6D4}" presName="background2" presStyleLbl="node2" presStyleIdx="1" presStyleCnt="2"/>
      <dgm:spPr/>
    </dgm:pt>
    <dgm:pt modelId="{CED2BD85-C1D0-4738-A4AB-1132C97A445D}" type="pres">
      <dgm:prSet presAssocID="{7587ED91-464C-44DF-AB7C-0EA47755E6D4}" presName="text2" presStyleLbl="fgAcc2" presStyleIdx="1" presStyleCnt="2" custLinFactNeighborX="35037" custLinFactNeighborY="-18818">
        <dgm:presLayoutVars>
          <dgm:chPref val="3"/>
        </dgm:presLayoutVars>
      </dgm:prSet>
      <dgm:spPr/>
      <dgm:t>
        <a:bodyPr/>
        <a:lstStyle/>
        <a:p>
          <a:endParaRPr lang="en-US"/>
        </a:p>
      </dgm:t>
    </dgm:pt>
    <dgm:pt modelId="{2FAB7B71-6E3A-44DC-AB5C-04DEA8CA96BB}" type="pres">
      <dgm:prSet presAssocID="{7587ED91-464C-44DF-AB7C-0EA47755E6D4}" presName="hierChild3" presStyleCnt="0"/>
      <dgm:spPr/>
    </dgm:pt>
    <dgm:pt modelId="{C835177B-8F31-4F9C-ACEB-7E86B7148164}" type="pres">
      <dgm:prSet presAssocID="{860377B8-A938-42D7-B49B-CA487F308B9D}" presName="Name17" presStyleLbl="parChTrans1D3" presStyleIdx="0" presStyleCnt="2"/>
      <dgm:spPr/>
      <dgm:t>
        <a:bodyPr/>
        <a:lstStyle/>
        <a:p>
          <a:endParaRPr lang="en-US"/>
        </a:p>
      </dgm:t>
    </dgm:pt>
    <dgm:pt modelId="{430E2805-B5D3-427A-8BA1-26D6DEE77172}" type="pres">
      <dgm:prSet presAssocID="{0797505F-6345-4F6E-8B47-D898A4D56054}" presName="hierRoot3" presStyleCnt="0"/>
      <dgm:spPr/>
    </dgm:pt>
    <dgm:pt modelId="{2C085744-06DB-401F-B579-099901B3A054}" type="pres">
      <dgm:prSet presAssocID="{0797505F-6345-4F6E-8B47-D898A4D56054}" presName="composite3" presStyleCnt="0"/>
      <dgm:spPr/>
    </dgm:pt>
    <dgm:pt modelId="{B92C847D-029B-4225-B571-33011EAB8615}" type="pres">
      <dgm:prSet presAssocID="{0797505F-6345-4F6E-8B47-D898A4D56054}" presName="background3" presStyleLbl="node3" presStyleIdx="0" presStyleCnt="2"/>
      <dgm:spPr/>
    </dgm:pt>
    <dgm:pt modelId="{D58124FF-6E1A-4BA4-B2E9-B04271F31417}" type="pres">
      <dgm:prSet presAssocID="{0797505F-6345-4F6E-8B47-D898A4D56054}" presName="text3" presStyleLbl="fgAcc3" presStyleIdx="0" presStyleCnt="2">
        <dgm:presLayoutVars>
          <dgm:chPref val="3"/>
        </dgm:presLayoutVars>
      </dgm:prSet>
      <dgm:spPr/>
      <dgm:t>
        <a:bodyPr/>
        <a:lstStyle/>
        <a:p>
          <a:endParaRPr lang="en-US"/>
        </a:p>
      </dgm:t>
    </dgm:pt>
    <dgm:pt modelId="{96CE0B32-A7E8-42E2-8D6A-98C54E15526D}" type="pres">
      <dgm:prSet presAssocID="{0797505F-6345-4F6E-8B47-D898A4D56054}" presName="hierChild4" presStyleCnt="0"/>
      <dgm:spPr/>
    </dgm:pt>
    <dgm:pt modelId="{03CD65B6-0B2E-4846-8123-846EB57714A4}" type="pres">
      <dgm:prSet presAssocID="{D0FD01FC-CEBA-44E1-B6F1-6B188DF66B78}" presName="Name23" presStyleLbl="parChTrans1D4" presStyleIdx="0" presStyleCnt="7"/>
      <dgm:spPr/>
      <dgm:t>
        <a:bodyPr/>
        <a:lstStyle/>
        <a:p>
          <a:endParaRPr lang="en-US"/>
        </a:p>
      </dgm:t>
    </dgm:pt>
    <dgm:pt modelId="{3273A0F5-4366-48C9-959F-6552A88E9D01}" type="pres">
      <dgm:prSet presAssocID="{95AC2F07-FD45-44F2-8934-4F6838C45C7B}" presName="hierRoot4" presStyleCnt="0"/>
      <dgm:spPr/>
    </dgm:pt>
    <dgm:pt modelId="{980C8935-B633-44C3-8142-39F0024C2524}" type="pres">
      <dgm:prSet presAssocID="{95AC2F07-FD45-44F2-8934-4F6838C45C7B}" presName="composite4" presStyleCnt="0"/>
      <dgm:spPr/>
    </dgm:pt>
    <dgm:pt modelId="{3F6C48C6-3692-4506-BE8E-4EB0E40C9BCD}" type="pres">
      <dgm:prSet presAssocID="{95AC2F07-FD45-44F2-8934-4F6838C45C7B}" presName="background4" presStyleLbl="node4" presStyleIdx="0" presStyleCnt="7"/>
      <dgm:spPr/>
    </dgm:pt>
    <dgm:pt modelId="{1623ABC5-7D60-41FC-AC7C-6A7B74B989ED}" type="pres">
      <dgm:prSet presAssocID="{95AC2F07-FD45-44F2-8934-4F6838C45C7B}" presName="text4" presStyleLbl="fgAcc4" presStyleIdx="0" presStyleCnt="7" custLinFactNeighborX="-808" custLinFactNeighborY="-12953">
        <dgm:presLayoutVars>
          <dgm:chPref val="3"/>
        </dgm:presLayoutVars>
      </dgm:prSet>
      <dgm:spPr/>
      <dgm:t>
        <a:bodyPr/>
        <a:lstStyle/>
        <a:p>
          <a:endParaRPr lang="en-US"/>
        </a:p>
      </dgm:t>
    </dgm:pt>
    <dgm:pt modelId="{6A526770-B14F-48E5-B16B-AEB234EEA534}" type="pres">
      <dgm:prSet presAssocID="{95AC2F07-FD45-44F2-8934-4F6838C45C7B}" presName="hierChild5" presStyleCnt="0"/>
      <dgm:spPr/>
    </dgm:pt>
    <dgm:pt modelId="{34E82575-0445-4854-BE84-76787964DE14}" type="pres">
      <dgm:prSet presAssocID="{8F914E29-BBE7-48E1-B661-532FAD18B387}" presName="Name23" presStyleLbl="parChTrans1D4" presStyleIdx="1" presStyleCnt="7"/>
      <dgm:spPr/>
      <dgm:t>
        <a:bodyPr/>
        <a:lstStyle/>
        <a:p>
          <a:endParaRPr lang="en-US"/>
        </a:p>
      </dgm:t>
    </dgm:pt>
    <dgm:pt modelId="{97AC42FD-6482-405E-9B60-F90AF223CF14}" type="pres">
      <dgm:prSet presAssocID="{321F1AB0-9C66-491D-9315-099C6202B207}" presName="hierRoot4" presStyleCnt="0"/>
      <dgm:spPr/>
    </dgm:pt>
    <dgm:pt modelId="{B85E405E-7620-4ACC-967E-63DF7FC5DE67}" type="pres">
      <dgm:prSet presAssocID="{321F1AB0-9C66-491D-9315-099C6202B207}" presName="composite4" presStyleCnt="0"/>
      <dgm:spPr/>
    </dgm:pt>
    <dgm:pt modelId="{626DCD3D-FDF2-4472-A032-8BAA2F3DB47F}" type="pres">
      <dgm:prSet presAssocID="{321F1AB0-9C66-491D-9315-099C6202B207}" presName="background4" presStyleLbl="node4" presStyleIdx="1" presStyleCnt="7"/>
      <dgm:spPr/>
    </dgm:pt>
    <dgm:pt modelId="{72E65715-D351-4731-A99C-CFF00D74FA74}" type="pres">
      <dgm:prSet presAssocID="{321F1AB0-9C66-491D-9315-099C6202B207}" presName="text4" presStyleLbl="fgAcc4" presStyleIdx="1" presStyleCnt="7">
        <dgm:presLayoutVars>
          <dgm:chPref val="3"/>
        </dgm:presLayoutVars>
      </dgm:prSet>
      <dgm:spPr/>
      <dgm:t>
        <a:bodyPr/>
        <a:lstStyle/>
        <a:p>
          <a:endParaRPr lang="en-US"/>
        </a:p>
      </dgm:t>
    </dgm:pt>
    <dgm:pt modelId="{718DA7D3-F240-4A0B-AF93-078660C49DBA}" type="pres">
      <dgm:prSet presAssocID="{321F1AB0-9C66-491D-9315-099C6202B207}" presName="hierChild5" presStyleCnt="0"/>
      <dgm:spPr/>
    </dgm:pt>
    <dgm:pt modelId="{4C6C649E-0251-4E7E-9D37-5D8F453BF38E}" type="pres">
      <dgm:prSet presAssocID="{EC3D3A86-46E6-47D6-A4A2-0F93FE26E6F5}" presName="Name23" presStyleLbl="parChTrans1D4" presStyleIdx="2" presStyleCnt="7"/>
      <dgm:spPr/>
      <dgm:t>
        <a:bodyPr/>
        <a:lstStyle/>
        <a:p>
          <a:endParaRPr lang="en-US"/>
        </a:p>
      </dgm:t>
    </dgm:pt>
    <dgm:pt modelId="{A46538B8-3C64-4F08-A9B3-1F567D5D942A}" type="pres">
      <dgm:prSet presAssocID="{E5AD6FBE-2473-4555-BBA8-3574B12308E6}" presName="hierRoot4" presStyleCnt="0"/>
      <dgm:spPr/>
    </dgm:pt>
    <dgm:pt modelId="{6ADB99D5-39CF-4551-B399-40A4C8EBA2AD}" type="pres">
      <dgm:prSet presAssocID="{E5AD6FBE-2473-4555-BBA8-3574B12308E6}" presName="composite4" presStyleCnt="0"/>
      <dgm:spPr/>
    </dgm:pt>
    <dgm:pt modelId="{8967DB08-7D43-4085-BC24-63B90D5A96DD}" type="pres">
      <dgm:prSet presAssocID="{E5AD6FBE-2473-4555-BBA8-3574B12308E6}" presName="background4" presStyleLbl="node4" presStyleIdx="2" presStyleCnt="7"/>
      <dgm:spPr/>
    </dgm:pt>
    <dgm:pt modelId="{D3059680-8F20-4257-810B-91FB03BAF100}" type="pres">
      <dgm:prSet presAssocID="{E5AD6FBE-2473-4555-BBA8-3574B12308E6}" presName="text4" presStyleLbl="fgAcc4" presStyleIdx="2" presStyleCnt="7">
        <dgm:presLayoutVars>
          <dgm:chPref val="3"/>
        </dgm:presLayoutVars>
      </dgm:prSet>
      <dgm:spPr/>
      <dgm:t>
        <a:bodyPr/>
        <a:lstStyle/>
        <a:p>
          <a:endParaRPr lang="en-US"/>
        </a:p>
      </dgm:t>
    </dgm:pt>
    <dgm:pt modelId="{6FEC5A30-6FD0-45FA-9834-C5B618F60D53}" type="pres">
      <dgm:prSet presAssocID="{E5AD6FBE-2473-4555-BBA8-3574B12308E6}" presName="hierChild5" presStyleCnt="0"/>
      <dgm:spPr/>
    </dgm:pt>
    <dgm:pt modelId="{BDDA4B3D-196B-4F0B-A931-D635A2A5E38F}" type="pres">
      <dgm:prSet presAssocID="{50B92538-4BF8-4082-B1EB-4944DB8234D0}" presName="Name23" presStyleLbl="parChTrans1D4" presStyleIdx="3" presStyleCnt="7"/>
      <dgm:spPr/>
      <dgm:t>
        <a:bodyPr/>
        <a:lstStyle/>
        <a:p>
          <a:endParaRPr lang="en-US"/>
        </a:p>
      </dgm:t>
    </dgm:pt>
    <dgm:pt modelId="{4A5ABABA-A27E-4CC8-BE88-8034A3C6B5EA}" type="pres">
      <dgm:prSet presAssocID="{BAC94C6B-4C49-4320-95AE-5ABF981DEBB6}" presName="hierRoot4" presStyleCnt="0"/>
      <dgm:spPr/>
    </dgm:pt>
    <dgm:pt modelId="{16F6D948-F293-44A3-9E59-79AC15F9862B}" type="pres">
      <dgm:prSet presAssocID="{BAC94C6B-4C49-4320-95AE-5ABF981DEBB6}" presName="composite4" presStyleCnt="0"/>
      <dgm:spPr/>
    </dgm:pt>
    <dgm:pt modelId="{6EB08B2A-62B5-4C81-A4F4-D2A8033332D2}" type="pres">
      <dgm:prSet presAssocID="{BAC94C6B-4C49-4320-95AE-5ABF981DEBB6}" presName="background4" presStyleLbl="node4" presStyleIdx="3" presStyleCnt="7"/>
      <dgm:spPr/>
    </dgm:pt>
    <dgm:pt modelId="{24D01B31-ECEF-4107-9E22-BDEDCBFACECD}" type="pres">
      <dgm:prSet presAssocID="{BAC94C6B-4C49-4320-95AE-5ABF981DEBB6}" presName="text4" presStyleLbl="fgAcc4" presStyleIdx="3" presStyleCnt="7" custLinFactNeighborX="-1523" custLinFactNeighborY="-22549">
        <dgm:presLayoutVars>
          <dgm:chPref val="3"/>
        </dgm:presLayoutVars>
      </dgm:prSet>
      <dgm:spPr/>
      <dgm:t>
        <a:bodyPr/>
        <a:lstStyle/>
        <a:p>
          <a:endParaRPr lang="en-US"/>
        </a:p>
      </dgm:t>
    </dgm:pt>
    <dgm:pt modelId="{F0181709-BD0A-4546-8468-79197BF304E3}" type="pres">
      <dgm:prSet presAssocID="{BAC94C6B-4C49-4320-95AE-5ABF981DEBB6}" presName="hierChild5" presStyleCnt="0"/>
      <dgm:spPr/>
    </dgm:pt>
    <dgm:pt modelId="{CA894057-AE3E-4515-80E7-ADBC34DF36E3}" type="pres">
      <dgm:prSet presAssocID="{BC3C3481-4C99-43B6-9096-423DA212F586}" presName="Name23" presStyleLbl="parChTrans1D4" presStyleIdx="4" presStyleCnt="7"/>
      <dgm:spPr/>
      <dgm:t>
        <a:bodyPr/>
        <a:lstStyle/>
        <a:p>
          <a:endParaRPr lang="en-US"/>
        </a:p>
      </dgm:t>
    </dgm:pt>
    <dgm:pt modelId="{8B3708E2-2560-44C9-A37E-328B8F918C42}" type="pres">
      <dgm:prSet presAssocID="{E18167AD-11FE-415D-9D16-A5BB7E55AB54}" presName="hierRoot4" presStyleCnt="0"/>
      <dgm:spPr/>
    </dgm:pt>
    <dgm:pt modelId="{48B75A04-3C03-4C9D-91D5-69BE2B7B6371}" type="pres">
      <dgm:prSet presAssocID="{E18167AD-11FE-415D-9D16-A5BB7E55AB54}" presName="composite4" presStyleCnt="0"/>
      <dgm:spPr/>
    </dgm:pt>
    <dgm:pt modelId="{51D258CC-23B1-4F6A-B5F4-AA5727532D76}" type="pres">
      <dgm:prSet presAssocID="{E18167AD-11FE-415D-9D16-A5BB7E55AB54}" presName="background4" presStyleLbl="node4" presStyleIdx="4" presStyleCnt="7"/>
      <dgm:spPr/>
    </dgm:pt>
    <dgm:pt modelId="{40EFA804-4557-478F-9D48-44EF63B74428}" type="pres">
      <dgm:prSet presAssocID="{E18167AD-11FE-415D-9D16-A5BB7E55AB54}" presName="text4" presStyleLbl="fgAcc4" presStyleIdx="4" presStyleCnt="7">
        <dgm:presLayoutVars>
          <dgm:chPref val="3"/>
        </dgm:presLayoutVars>
      </dgm:prSet>
      <dgm:spPr/>
      <dgm:t>
        <a:bodyPr/>
        <a:lstStyle/>
        <a:p>
          <a:endParaRPr lang="en-US"/>
        </a:p>
      </dgm:t>
    </dgm:pt>
    <dgm:pt modelId="{0176241B-A94C-4295-B679-77016B05AE42}" type="pres">
      <dgm:prSet presAssocID="{E18167AD-11FE-415D-9D16-A5BB7E55AB54}" presName="hierChild5" presStyleCnt="0"/>
      <dgm:spPr/>
    </dgm:pt>
    <dgm:pt modelId="{E5BAC6AD-64D3-4F27-904A-7FA227E98780}" type="pres">
      <dgm:prSet presAssocID="{DDF5F1A4-2A9B-40B7-BFC2-FDBBA91BB1C0}" presName="Name23" presStyleLbl="parChTrans1D4" presStyleIdx="5" presStyleCnt="7"/>
      <dgm:spPr/>
      <dgm:t>
        <a:bodyPr/>
        <a:lstStyle/>
        <a:p>
          <a:endParaRPr lang="en-US"/>
        </a:p>
      </dgm:t>
    </dgm:pt>
    <dgm:pt modelId="{6D275215-C068-4D5A-9446-76A549EE6D84}" type="pres">
      <dgm:prSet presAssocID="{F9BE149E-C711-4BDA-827B-40FD40AE7EBF}" presName="hierRoot4" presStyleCnt="0"/>
      <dgm:spPr/>
    </dgm:pt>
    <dgm:pt modelId="{425AA6BD-F1A1-4430-88AD-109DB598E50A}" type="pres">
      <dgm:prSet presAssocID="{F9BE149E-C711-4BDA-827B-40FD40AE7EBF}" presName="composite4" presStyleCnt="0"/>
      <dgm:spPr/>
    </dgm:pt>
    <dgm:pt modelId="{1FFB84DF-7F20-4571-888A-8EE5C5A04471}" type="pres">
      <dgm:prSet presAssocID="{F9BE149E-C711-4BDA-827B-40FD40AE7EBF}" presName="background4" presStyleLbl="node4" presStyleIdx="5" presStyleCnt="7"/>
      <dgm:spPr/>
    </dgm:pt>
    <dgm:pt modelId="{BA452722-A58D-44F7-BC2B-9E7676132CCF}" type="pres">
      <dgm:prSet presAssocID="{F9BE149E-C711-4BDA-827B-40FD40AE7EBF}" presName="text4" presStyleLbl="fgAcc4" presStyleIdx="5" presStyleCnt="7">
        <dgm:presLayoutVars>
          <dgm:chPref val="3"/>
        </dgm:presLayoutVars>
      </dgm:prSet>
      <dgm:spPr/>
      <dgm:t>
        <a:bodyPr/>
        <a:lstStyle/>
        <a:p>
          <a:endParaRPr lang="en-US"/>
        </a:p>
      </dgm:t>
    </dgm:pt>
    <dgm:pt modelId="{FFC761B2-40CA-4783-B4F9-DB49EF352A07}" type="pres">
      <dgm:prSet presAssocID="{F9BE149E-C711-4BDA-827B-40FD40AE7EBF}" presName="hierChild5" presStyleCnt="0"/>
      <dgm:spPr/>
    </dgm:pt>
    <dgm:pt modelId="{413E6057-6B32-47C0-829E-8B41A1B1FD37}" type="pres">
      <dgm:prSet presAssocID="{A9BFA646-1223-4AC8-A31E-A13BF565E26C}" presName="Name17" presStyleLbl="parChTrans1D3" presStyleIdx="1" presStyleCnt="2"/>
      <dgm:spPr/>
      <dgm:t>
        <a:bodyPr/>
        <a:lstStyle/>
        <a:p>
          <a:endParaRPr lang="en-US"/>
        </a:p>
      </dgm:t>
    </dgm:pt>
    <dgm:pt modelId="{AEA1B3E3-D76D-4CF6-BFF7-D8B844F15EBE}" type="pres">
      <dgm:prSet presAssocID="{0303FBAE-A843-4593-8773-FECEAC4BA5B5}" presName="hierRoot3" presStyleCnt="0"/>
      <dgm:spPr/>
    </dgm:pt>
    <dgm:pt modelId="{93866211-D956-4D15-B34A-928A101D82AA}" type="pres">
      <dgm:prSet presAssocID="{0303FBAE-A843-4593-8773-FECEAC4BA5B5}" presName="composite3" presStyleCnt="0"/>
      <dgm:spPr/>
    </dgm:pt>
    <dgm:pt modelId="{9130064C-6ECA-4C79-AFEE-0C0E3EC9129E}" type="pres">
      <dgm:prSet presAssocID="{0303FBAE-A843-4593-8773-FECEAC4BA5B5}" presName="background3" presStyleLbl="node3" presStyleIdx="1" presStyleCnt="2"/>
      <dgm:spPr/>
    </dgm:pt>
    <dgm:pt modelId="{2941A601-951E-4073-AD05-C428DB48FCC0}" type="pres">
      <dgm:prSet presAssocID="{0303FBAE-A843-4593-8773-FECEAC4BA5B5}" presName="text3" presStyleLbl="fgAcc3" presStyleIdx="1" presStyleCnt="2" custLinFactNeighborX="46866" custLinFactNeighborY="-11088">
        <dgm:presLayoutVars>
          <dgm:chPref val="3"/>
        </dgm:presLayoutVars>
      </dgm:prSet>
      <dgm:spPr/>
      <dgm:t>
        <a:bodyPr/>
        <a:lstStyle/>
        <a:p>
          <a:endParaRPr lang="en-US"/>
        </a:p>
      </dgm:t>
    </dgm:pt>
    <dgm:pt modelId="{8EEFCEB5-44F6-45D0-A46C-B21542D96EDC}" type="pres">
      <dgm:prSet presAssocID="{0303FBAE-A843-4593-8773-FECEAC4BA5B5}" presName="hierChild4" presStyleCnt="0"/>
      <dgm:spPr/>
    </dgm:pt>
    <dgm:pt modelId="{D0BBB433-FAD8-4B01-AAE1-5E595572A741}" type="pres">
      <dgm:prSet presAssocID="{5C1DFB3A-A96E-4C02-8D4E-DD1AEF0A0C36}" presName="Name23" presStyleLbl="parChTrans1D4" presStyleIdx="6" presStyleCnt="7"/>
      <dgm:spPr/>
      <dgm:t>
        <a:bodyPr/>
        <a:lstStyle/>
        <a:p>
          <a:endParaRPr lang="en-US"/>
        </a:p>
      </dgm:t>
    </dgm:pt>
    <dgm:pt modelId="{5E93DFE8-1F6C-4B71-B2E5-3FE94F694F2A}" type="pres">
      <dgm:prSet presAssocID="{76B7C0EE-C0D8-4C87-A124-3D78FDC139EB}" presName="hierRoot4" presStyleCnt="0"/>
      <dgm:spPr/>
    </dgm:pt>
    <dgm:pt modelId="{96668F0D-EBE2-45A2-B583-17509A90531C}" type="pres">
      <dgm:prSet presAssocID="{76B7C0EE-C0D8-4C87-A124-3D78FDC139EB}" presName="composite4" presStyleCnt="0"/>
      <dgm:spPr/>
    </dgm:pt>
    <dgm:pt modelId="{D09BC735-EA31-4C44-B0EB-AF499316E3EA}" type="pres">
      <dgm:prSet presAssocID="{76B7C0EE-C0D8-4C87-A124-3D78FDC139EB}" presName="background4" presStyleLbl="node4" presStyleIdx="6" presStyleCnt="7"/>
      <dgm:spPr/>
    </dgm:pt>
    <dgm:pt modelId="{28E42FA4-94E4-4CFF-980F-2DE5A80A633F}" type="pres">
      <dgm:prSet presAssocID="{76B7C0EE-C0D8-4C87-A124-3D78FDC139EB}" presName="text4" presStyleLbl="fgAcc4" presStyleIdx="6" presStyleCnt="7" custLinFactNeighborX="52959" custLinFactNeighborY="-22549">
        <dgm:presLayoutVars>
          <dgm:chPref val="3"/>
        </dgm:presLayoutVars>
      </dgm:prSet>
      <dgm:spPr/>
      <dgm:t>
        <a:bodyPr/>
        <a:lstStyle/>
        <a:p>
          <a:endParaRPr lang="en-US"/>
        </a:p>
      </dgm:t>
    </dgm:pt>
    <dgm:pt modelId="{1F1EB50B-2019-4416-BCBC-D5DDFE326BE4}" type="pres">
      <dgm:prSet presAssocID="{76B7C0EE-C0D8-4C87-A124-3D78FDC139EB}" presName="hierChild5" presStyleCnt="0"/>
      <dgm:spPr/>
    </dgm:pt>
  </dgm:ptLst>
  <dgm:cxnLst>
    <dgm:cxn modelId="{0705BD7D-C2B6-40F5-A4EF-CE1071F949B7}" srcId="{0797505F-6345-4F6E-8B47-D898A4D56054}" destId="{95AC2F07-FD45-44F2-8934-4F6838C45C7B}" srcOrd="0" destOrd="0" parTransId="{D0FD01FC-CEBA-44E1-B6F1-6B188DF66B78}" sibTransId="{3292B46A-CE1E-47FE-9818-34BC235428F8}"/>
    <dgm:cxn modelId="{F25C1A1E-5F11-43F7-959B-561E35D6ABA1}" type="presOf" srcId="{E5AD6FBE-2473-4555-BBA8-3574B12308E6}" destId="{D3059680-8F20-4257-810B-91FB03BAF100}" srcOrd="0" destOrd="0" presId="urn:microsoft.com/office/officeart/2005/8/layout/hierarchy1"/>
    <dgm:cxn modelId="{D3C514AD-343B-4BA8-BFE3-6713E136B160}" type="presOf" srcId="{48107161-AD06-49F2-9130-7721E85FFA39}" destId="{899CE6A5-4076-4BE9-99F7-3AC1BF6CCC07}" srcOrd="0" destOrd="0" presId="urn:microsoft.com/office/officeart/2005/8/layout/hierarchy1"/>
    <dgm:cxn modelId="{B8C0707D-984A-43AE-9728-BA2F8E1C61DB}" type="presOf" srcId="{8EAD47CD-7074-4932-917C-4CDD67D0DF5E}" destId="{636D1009-6F63-419C-A912-99591ED77FB0}" srcOrd="0" destOrd="0" presId="urn:microsoft.com/office/officeart/2005/8/layout/hierarchy1"/>
    <dgm:cxn modelId="{C8D2AA9D-6206-4E9D-9B45-895B814554C3}" type="presOf" srcId="{50B92538-4BF8-4082-B1EB-4944DB8234D0}" destId="{BDDA4B3D-196B-4F0B-A931-D635A2A5E38F}" srcOrd="0" destOrd="0" presId="urn:microsoft.com/office/officeart/2005/8/layout/hierarchy1"/>
    <dgm:cxn modelId="{613B82AB-D20D-4737-B0EB-F3E51D332D74}" type="presOf" srcId="{A9BFA646-1223-4AC8-A31E-A13BF565E26C}" destId="{413E6057-6B32-47C0-829E-8B41A1B1FD37}" srcOrd="0" destOrd="0" presId="urn:microsoft.com/office/officeart/2005/8/layout/hierarchy1"/>
    <dgm:cxn modelId="{A7EBF977-43E4-47A0-9704-F6B6AE15C1CC}" type="presOf" srcId="{BAC94C6B-4C49-4320-95AE-5ABF981DEBB6}" destId="{24D01B31-ECEF-4107-9E22-BDEDCBFACECD}" srcOrd="0" destOrd="0" presId="urn:microsoft.com/office/officeart/2005/8/layout/hierarchy1"/>
    <dgm:cxn modelId="{B0136344-ABD3-4BB5-854A-1956AEA9F934}" type="presOf" srcId="{BC3C3481-4C99-43B6-9096-423DA212F586}" destId="{CA894057-AE3E-4515-80E7-ADBC34DF36E3}" srcOrd="0" destOrd="0" presId="urn:microsoft.com/office/officeart/2005/8/layout/hierarchy1"/>
    <dgm:cxn modelId="{03911986-8471-4B86-A7BC-97A028209E95}" type="presOf" srcId="{860377B8-A938-42D7-B49B-CA487F308B9D}" destId="{C835177B-8F31-4F9C-ACEB-7E86B7148164}" srcOrd="0" destOrd="0" presId="urn:microsoft.com/office/officeart/2005/8/layout/hierarchy1"/>
    <dgm:cxn modelId="{C0160558-1330-498B-B7D4-0AEECE0E8DD3}" srcId="{4F0EDA78-E347-4C0B-AD25-D0ED8B7E2A68}" destId="{8EAD47CD-7074-4932-917C-4CDD67D0DF5E}" srcOrd="0" destOrd="0" parTransId="{DC58D8C1-50F4-4E1A-A095-6829A5F87500}" sibTransId="{1906FABC-BDE9-4CE8-81D2-9356088F7D00}"/>
    <dgm:cxn modelId="{A5738C9F-AA07-4E35-8834-FA1929F230CC}" type="presOf" srcId="{95AC2F07-FD45-44F2-8934-4F6838C45C7B}" destId="{1623ABC5-7D60-41FC-AC7C-6A7B74B989ED}" srcOrd="0" destOrd="0" presId="urn:microsoft.com/office/officeart/2005/8/layout/hierarchy1"/>
    <dgm:cxn modelId="{E017369B-CFE8-4A6E-ABB7-111CE0C1F781}" srcId="{8EAD47CD-7074-4932-917C-4CDD67D0DF5E}" destId="{48107161-AD06-49F2-9130-7721E85FFA39}" srcOrd="0" destOrd="0" parTransId="{BE9CC488-D727-4C97-B1F5-2A22A28F22AE}" sibTransId="{D3BACED8-1975-47E2-9253-68F49C81AB70}"/>
    <dgm:cxn modelId="{A9E85652-527D-4C85-8110-F120E54B39AC}" type="presOf" srcId="{E18167AD-11FE-415D-9D16-A5BB7E55AB54}" destId="{40EFA804-4557-478F-9D48-44EF63B74428}" srcOrd="0" destOrd="0" presId="urn:microsoft.com/office/officeart/2005/8/layout/hierarchy1"/>
    <dgm:cxn modelId="{A3BF0AC4-CA68-433F-9778-4C94D72B9F83}" srcId="{95AC2F07-FD45-44F2-8934-4F6838C45C7B}" destId="{E5AD6FBE-2473-4555-BBA8-3574B12308E6}" srcOrd="1" destOrd="0" parTransId="{EC3D3A86-46E6-47D6-A4A2-0F93FE26E6F5}" sibTransId="{872DBEBF-1422-43E7-A071-8847094DD82D}"/>
    <dgm:cxn modelId="{5DC9CBC7-B3B9-4BF5-97AB-909850503D01}" type="presOf" srcId="{5C1DFB3A-A96E-4C02-8D4E-DD1AEF0A0C36}" destId="{D0BBB433-FAD8-4B01-AAE1-5E595572A741}" srcOrd="0" destOrd="0" presId="urn:microsoft.com/office/officeart/2005/8/layout/hierarchy1"/>
    <dgm:cxn modelId="{282E9B45-0EE9-4864-955F-25EDC46D86B5}" srcId="{95AC2F07-FD45-44F2-8934-4F6838C45C7B}" destId="{321F1AB0-9C66-491D-9315-099C6202B207}" srcOrd="0" destOrd="0" parTransId="{8F914E29-BBE7-48E1-B661-532FAD18B387}" sibTransId="{9AC0FB61-E376-4599-BF38-99AFBD5C477F}"/>
    <dgm:cxn modelId="{382367E9-FD68-46DE-98EF-9759C770A452}" type="presOf" srcId="{DDF5F1A4-2A9B-40B7-BFC2-FDBBA91BB1C0}" destId="{E5BAC6AD-64D3-4F27-904A-7FA227E98780}" srcOrd="0" destOrd="0" presId="urn:microsoft.com/office/officeart/2005/8/layout/hierarchy1"/>
    <dgm:cxn modelId="{88C705C4-BB2F-4463-8584-1C899AFDFEEA}" srcId="{8EAD47CD-7074-4932-917C-4CDD67D0DF5E}" destId="{7587ED91-464C-44DF-AB7C-0EA47755E6D4}" srcOrd="1" destOrd="0" parTransId="{0BFE6BC1-6563-4DB2-8B86-40C2D424B92E}" sibTransId="{5D11B502-4237-458E-9F26-1926DB2EF75B}"/>
    <dgm:cxn modelId="{1FB7995E-75AB-4D54-A1AC-76FA155615B4}" type="presOf" srcId="{321F1AB0-9C66-491D-9315-099C6202B207}" destId="{72E65715-D351-4731-A99C-CFF00D74FA74}" srcOrd="0" destOrd="0" presId="urn:microsoft.com/office/officeart/2005/8/layout/hierarchy1"/>
    <dgm:cxn modelId="{4AF472AE-EE80-47D7-A101-A63E9B4721A7}" srcId="{0797505F-6345-4F6E-8B47-D898A4D56054}" destId="{BAC94C6B-4C49-4320-95AE-5ABF981DEBB6}" srcOrd="1" destOrd="0" parTransId="{50B92538-4BF8-4082-B1EB-4944DB8234D0}" sibTransId="{3C99FEC3-082C-4968-BE00-1F3AEF9DE4C8}"/>
    <dgm:cxn modelId="{E233975C-67B0-43F4-A129-4A3F85CE5DC0}" srcId="{BAC94C6B-4C49-4320-95AE-5ABF981DEBB6}" destId="{F9BE149E-C711-4BDA-827B-40FD40AE7EBF}" srcOrd="1" destOrd="0" parTransId="{DDF5F1A4-2A9B-40B7-BFC2-FDBBA91BB1C0}" sibTransId="{4A65151B-214F-4F72-B293-06D19DB7BFF4}"/>
    <dgm:cxn modelId="{4354BCF3-508B-45A4-82C5-C31666DD2E42}" type="presOf" srcId="{7587ED91-464C-44DF-AB7C-0EA47755E6D4}" destId="{CED2BD85-C1D0-4738-A4AB-1132C97A445D}" srcOrd="0" destOrd="0" presId="urn:microsoft.com/office/officeart/2005/8/layout/hierarchy1"/>
    <dgm:cxn modelId="{9B9BAD7A-611D-4922-A00E-1ECE7B5A747E}" srcId="{7587ED91-464C-44DF-AB7C-0EA47755E6D4}" destId="{0303FBAE-A843-4593-8773-FECEAC4BA5B5}" srcOrd="1" destOrd="0" parTransId="{A9BFA646-1223-4AC8-A31E-A13BF565E26C}" sibTransId="{98370F15-F79E-4822-ABCA-CA6DC489D2FC}"/>
    <dgm:cxn modelId="{0E8FE8A3-3C0A-4D0E-B864-3A7D18588FBC}" type="presOf" srcId="{EC3D3A86-46E6-47D6-A4A2-0F93FE26E6F5}" destId="{4C6C649E-0251-4E7E-9D37-5D8F453BF38E}" srcOrd="0" destOrd="0" presId="urn:microsoft.com/office/officeart/2005/8/layout/hierarchy1"/>
    <dgm:cxn modelId="{C267C561-B6A8-4F0C-BB54-AE57F84428C8}" srcId="{0303FBAE-A843-4593-8773-FECEAC4BA5B5}" destId="{76B7C0EE-C0D8-4C87-A124-3D78FDC139EB}" srcOrd="0" destOrd="0" parTransId="{5C1DFB3A-A96E-4C02-8D4E-DD1AEF0A0C36}" sibTransId="{247D41D1-4565-481E-AD5A-9D0FB4C64165}"/>
    <dgm:cxn modelId="{EB6178BC-46E4-4F6C-8C36-5EE6A5D85DB2}" type="presOf" srcId="{76B7C0EE-C0D8-4C87-A124-3D78FDC139EB}" destId="{28E42FA4-94E4-4CFF-980F-2DE5A80A633F}" srcOrd="0" destOrd="0" presId="urn:microsoft.com/office/officeart/2005/8/layout/hierarchy1"/>
    <dgm:cxn modelId="{BF957B65-DC94-4792-B635-A9ECCA449FFC}" type="presOf" srcId="{8F914E29-BBE7-48E1-B661-532FAD18B387}" destId="{34E82575-0445-4854-BE84-76787964DE14}" srcOrd="0" destOrd="0" presId="urn:microsoft.com/office/officeart/2005/8/layout/hierarchy1"/>
    <dgm:cxn modelId="{2CACCF3B-D4FF-4C9D-83F6-D0B3C2F01AEA}" type="presOf" srcId="{BE9CC488-D727-4C97-B1F5-2A22A28F22AE}" destId="{6326AE5D-F495-47D6-BDA2-410140CB41A0}" srcOrd="0" destOrd="0" presId="urn:microsoft.com/office/officeart/2005/8/layout/hierarchy1"/>
    <dgm:cxn modelId="{8408A1B7-417F-4A9B-9D22-AE6265D5BDE5}" type="presOf" srcId="{0797505F-6345-4F6E-8B47-D898A4D56054}" destId="{D58124FF-6E1A-4BA4-B2E9-B04271F31417}" srcOrd="0" destOrd="0" presId="urn:microsoft.com/office/officeart/2005/8/layout/hierarchy1"/>
    <dgm:cxn modelId="{014F227A-F02B-410D-B149-6134F9CD949A}" srcId="{7587ED91-464C-44DF-AB7C-0EA47755E6D4}" destId="{0797505F-6345-4F6E-8B47-D898A4D56054}" srcOrd="0" destOrd="0" parTransId="{860377B8-A938-42D7-B49B-CA487F308B9D}" sibTransId="{8094DBFB-DCFA-4D72-867E-54D6E92BBFC2}"/>
    <dgm:cxn modelId="{A4E36428-6D01-400C-B560-E448B84AAD2B}" type="presOf" srcId="{4F0EDA78-E347-4C0B-AD25-D0ED8B7E2A68}" destId="{D07A51B1-18B5-4D3A-8031-81680D8CCF21}" srcOrd="0" destOrd="0" presId="urn:microsoft.com/office/officeart/2005/8/layout/hierarchy1"/>
    <dgm:cxn modelId="{18E165C5-3D5F-47D5-A2AF-80ED576E4A1B}" type="presOf" srcId="{D0FD01FC-CEBA-44E1-B6F1-6B188DF66B78}" destId="{03CD65B6-0B2E-4846-8123-846EB57714A4}" srcOrd="0" destOrd="0" presId="urn:microsoft.com/office/officeart/2005/8/layout/hierarchy1"/>
    <dgm:cxn modelId="{8A6821FF-FC78-493A-B5D5-16BC7CE4CF62}" type="presOf" srcId="{F9BE149E-C711-4BDA-827B-40FD40AE7EBF}" destId="{BA452722-A58D-44F7-BC2B-9E7676132CCF}" srcOrd="0" destOrd="0" presId="urn:microsoft.com/office/officeart/2005/8/layout/hierarchy1"/>
    <dgm:cxn modelId="{A36F9063-BC09-4C13-8523-4752EB745917}" type="presOf" srcId="{0BFE6BC1-6563-4DB2-8B86-40C2D424B92E}" destId="{4438D2E5-3399-4CA2-896A-81DF4760DF1C}" srcOrd="0" destOrd="0" presId="urn:microsoft.com/office/officeart/2005/8/layout/hierarchy1"/>
    <dgm:cxn modelId="{A0B6C927-4A02-45DF-A979-F12D2F6BAAFB}" srcId="{BAC94C6B-4C49-4320-95AE-5ABF981DEBB6}" destId="{E18167AD-11FE-415D-9D16-A5BB7E55AB54}" srcOrd="0" destOrd="0" parTransId="{BC3C3481-4C99-43B6-9096-423DA212F586}" sibTransId="{02CCC548-2B36-4E93-9977-B22B4FA14DD7}"/>
    <dgm:cxn modelId="{F636A24B-7D8C-4826-9CDF-92F04131375F}" type="presOf" srcId="{0303FBAE-A843-4593-8773-FECEAC4BA5B5}" destId="{2941A601-951E-4073-AD05-C428DB48FCC0}" srcOrd="0" destOrd="0" presId="urn:microsoft.com/office/officeart/2005/8/layout/hierarchy1"/>
    <dgm:cxn modelId="{53BFF76F-A4CD-42F8-B1D5-D18CD0940345}" type="presParOf" srcId="{D07A51B1-18B5-4D3A-8031-81680D8CCF21}" destId="{8E3B4036-24DB-47AE-998C-16B11A06F0BF}" srcOrd="0" destOrd="0" presId="urn:microsoft.com/office/officeart/2005/8/layout/hierarchy1"/>
    <dgm:cxn modelId="{81BA5674-EF90-4EEB-93C5-281F8EEE67E7}" type="presParOf" srcId="{8E3B4036-24DB-47AE-998C-16B11A06F0BF}" destId="{FD7892C0-2B2C-4255-A261-BC74CFB5041D}" srcOrd="0" destOrd="0" presId="urn:microsoft.com/office/officeart/2005/8/layout/hierarchy1"/>
    <dgm:cxn modelId="{B908ACEF-FD08-4CBA-BD75-30AFB07276D1}" type="presParOf" srcId="{FD7892C0-2B2C-4255-A261-BC74CFB5041D}" destId="{F38ABF05-9482-4D7E-A6F9-E7F658DDE679}" srcOrd="0" destOrd="0" presId="urn:microsoft.com/office/officeart/2005/8/layout/hierarchy1"/>
    <dgm:cxn modelId="{B00CB194-F524-4590-8026-20EEE3E523AB}" type="presParOf" srcId="{FD7892C0-2B2C-4255-A261-BC74CFB5041D}" destId="{636D1009-6F63-419C-A912-99591ED77FB0}" srcOrd="1" destOrd="0" presId="urn:microsoft.com/office/officeart/2005/8/layout/hierarchy1"/>
    <dgm:cxn modelId="{41B18BC6-98C9-45F6-B9D2-72FAA132918A}" type="presParOf" srcId="{8E3B4036-24DB-47AE-998C-16B11A06F0BF}" destId="{4C4909F1-D3CC-4C17-A593-22E48683AC8D}" srcOrd="1" destOrd="0" presId="urn:microsoft.com/office/officeart/2005/8/layout/hierarchy1"/>
    <dgm:cxn modelId="{2205F232-CD52-47B7-9608-5A5FBA75B6C6}" type="presParOf" srcId="{4C4909F1-D3CC-4C17-A593-22E48683AC8D}" destId="{6326AE5D-F495-47D6-BDA2-410140CB41A0}" srcOrd="0" destOrd="0" presId="urn:microsoft.com/office/officeart/2005/8/layout/hierarchy1"/>
    <dgm:cxn modelId="{6AF21395-F086-4A30-AB3D-3DADE8713874}" type="presParOf" srcId="{4C4909F1-D3CC-4C17-A593-22E48683AC8D}" destId="{498F0131-58B8-468D-84FD-7DA437958A6D}" srcOrd="1" destOrd="0" presId="urn:microsoft.com/office/officeart/2005/8/layout/hierarchy1"/>
    <dgm:cxn modelId="{CB863E8E-8BEA-451D-BE53-69A712EE3BA8}" type="presParOf" srcId="{498F0131-58B8-468D-84FD-7DA437958A6D}" destId="{4A1D5D1E-4E5A-40E2-817D-AD3A5BCE9DF4}" srcOrd="0" destOrd="0" presId="urn:microsoft.com/office/officeart/2005/8/layout/hierarchy1"/>
    <dgm:cxn modelId="{9E8FE2FA-229A-4F51-87A4-100C45005E2F}" type="presParOf" srcId="{4A1D5D1E-4E5A-40E2-817D-AD3A5BCE9DF4}" destId="{E58F1943-E6BC-48EF-B350-11152B2DC6B0}" srcOrd="0" destOrd="0" presId="urn:microsoft.com/office/officeart/2005/8/layout/hierarchy1"/>
    <dgm:cxn modelId="{67EE1A10-B321-44FC-A747-8F9CE8AA878A}" type="presParOf" srcId="{4A1D5D1E-4E5A-40E2-817D-AD3A5BCE9DF4}" destId="{899CE6A5-4076-4BE9-99F7-3AC1BF6CCC07}" srcOrd="1" destOrd="0" presId="urn:microsoft.com/office/officeart/2005/8/layout/hierarchy1"/>
    <dgm:cxn modelId="{80221B00-4673-4FAD-AF4D-B0C8C66AB13D}" type="presParOf" srcId="{498F0131-58B8-468D-84FD-7DA437958A6D}" destId="{8995C345-3F27-4CE3-AE80-95DBEF44C2C4}" srcOrd="1" destOrd="0" presId="urn:microsoft.com/office/officeart/2005/8/layout/hierarchy1"/>
    <dgm:cxn modelId="{A83B6435-9B97-462E-B362-A47E4725A957}" type="presParOf" srcId="{4C4909F1-D3CC-4C17-A593-22E48683AC8D}" destId="{4438D2E5-3399-4CA2-896A-81DF4760DF1C}" srcOrd="2" destOrd="0" presId="urn:microsoft.com/office/officeart/2005/8/layout/hierarchy1"/>
    <dgm:cxn modelId="{9330396E-F824-4C5E-AD6E-2C452C795CC1}" type="presParOf" srcId="{4C4909F1-D3CC-4C17-A593-22E48683AC8D}" destId="{8F1B5696-7EBF-4A32-9D16-2B492584D321}" srcOrd="3" destOrd="0" presId="urn:microsoft.com/office/officeart/2005/8/layout/hierarchy1"/>
    <dgm:cxn modelId="{2EC7809A-9377-4CFF-B09D-2EF520EF6841}" type="presParOf" srcId="{8F1B5696-7EBF-4A32-9D16-2B492584D321}" destId="{8F64728C-DC2A-4FEF-AF48-B10A135F9CC3}" srcOrd="0" destOrd="0" presId="urn:microsoft.com/office/officeart/2005/8/layout/hierarchy1"/>
    <dgm:cxn modelId="{A614BC51-7A31-4405-82F2-1C54CF1F48F1}" type="presParOf" srcId="{8F64728C-DC2A-4FEF-AF48-B10A135F9CC3}" destId="{81B03231-AFB0-4DC1-B3B5-CF74514BCEF9}" srcOrd="0" destOrd="0" presId="urn:microsoft.com/office/officeart/2005/8/layout/hierarchy1"/>
    <dgm:cxn modelId="{7D6CED6D-857B-460D-AFF6-DBBFC09BB8B0}" type="presParOf" srcId="{8F64728C-DC2A-4FEF-AF48-B10A135F9CC3}" destId="{CED2BD85-C1D0-4738-A4AB-1132C97A445D}" srcOrd="1" destOrd="0" presId="urn:microsoft.com/office/officeart/2005/8/layout/hierarchy1"/>
    <dgm:cxn modelId="{D95841AF-5EAD-4797-8CD7-8BEC0C0D55E5}" type="presParOf" srcId="{8F1B5696-7EBF-4A32-9D16-2B492584D321}" destId="{2FAB7B71-6E3A-44DC-AB5C-04DEA8CA96BB}" srcOrd="1" destOrd="0" presId="urn:microsoft.com/office/officeart/2005/8/layout/hierarchy1"/>
    <dgm:cxn modelId="{2849CDA8-F37C-465E-B1B5-804798EADA16}" type="presParOf" srcId="{2FAB7B71-6E3A-44DC-AB5C-04DEA8CA96BB}" destId="{C835177B-8F31-4F9C-ACEB-7E86B7148164}" srcOrd="0" destOrd="0" presId="urn:microsoft.com/office/officeart/2005/8/layout/hierarchy1"/>
    <dgm:cxn modelId="{02FDE3F1-C388-4F50-9DE0-7FF376152709}" type="presParOf" srcId="{2FAB7B71-6E3A-44DC-AB5C-04DEA8CA96BB}" destId="{430E2805-B5D3-427A-8BA1-26D6DEE77172}" srcOrd="1" destOrd="0" presId="urn:microsoft.com/office/officeart/2005/8/layout/hierarchy1"/>
    <dgm:cxn modelId="{570BA079-8ADF-4CAB-8914-BF75D28059B5}" type="presParOf" srcId="{430E2805-B5D3-427A-8BA1-26D6DEE77172}" destId="{2C085744-06DB-401F-B579-099901B3A054}" srcOrd="0" destOrd="0" presId="urn:microsoft.com/office/officeart/2005/8/layout/hierarchy1"/>
    <dgm:cxn modelId="{7F847779-4572-4158-BABA-CF482574BBDE}" type="presParOf" srcId="{2C085744-06DB-401F-B579-099901B3A054}" destId="{B92C847D-029B-4225-B571-33011EAB8615}" srcOrd="0" destOrd="0" presId="urn:microsoft.com/office/officeart/2005/8/layout/hierarchy1"/>
    <dgm:cxn modelId="{D55AEE5F-8444-4EA8-A082-750B8CEA5304}" type="presParOf" srcId="{2C085744-06DB-401F-B579-099901B3A054}" destId="{D58124FF-6E1A-4BA4-B2E9-B04271F31417}" srcOrd="1" destOrd="0" presId="urn:microsoft.com/office/officeart/2005/8/layout/hierarchy1"/>
    <dgm:cxn modelId="{DF44DE43-914C-4583-8668-01D23491AFE0}" type="presParOf" srcId="{430E2805-B5D3-427A-8BA1-26D6DEE77172}" destId="{96CE0B32-A7E8-42E2-8D6A-98C54E15526D}" srcOrd="1" destOrd="0" presId="urn:microsoft.com/office/officeart/2005/8/layout/hierarchy1"/>
    <dgm:cxn modelId="{B110EB17-0358-4BD9-896B-43189F9190AE}" type="presParOf" srcId="{96CE0B32-A7E8-42E2-8D6A-98C54E15526D}" destId="{03CD65B6-0B2E-4846-8123-846EB57714A4}" srcOrd="0" destOrd="0" presId="urn:microsoft.com/office/officeart/2005/8/layout/hierarchy1"/>
    <dgm:cxn modelId="{2F70929A-AAC2-42BC-BC54-541BCB55A0F7}" type="presParOf" srcId="{96CE0B32-A7E8-42E2-8D6A-98C54E15526D}" destId="{3273A0F5-4366-48C9-959F-6552A88E9D01}" srcOrd="1" destOrd="0" presId="urn:microsoft.com/office/officeart/2005/8/layout/hierarchy1"/>
    <dgm:cxn modelId="{4A83AD84-92AD-4B13-83E7-3DE8E16ACCCB}" type="presParOf" srcId="{3273A0F5-4366-48C9-959F-6552A88E9D01}" destId="{980C8935-B633-44C3-8142-39F0024C2524}" srcOrd="0" destOrd="0" presId="urn:microsoft.com/office/officeart/2005/8/layout/hierarchy1"/>
    <dgm:cxn modelId="{09A92F89-ED18-48CF-9689-89106ADEB0F0}" type="presParOf" srcId="{980C8935-B633-44C3-8142-39F0024C2524}" destId="{3F6C48C6-3692-4506-BE8E-4EB0E40C9BCD}" srcOrd="0" destOrd="0" presId="urn:microsoft.com/office/officeart/2005/8/layout/hierarchy1"/>
    <dgm:cxn modelId="{4F6C8C65-B20E-4083-9312-E927D0990CD9}" type="presParOf" srcId="{980C8935-B633-44C3-8142-39F0024C2524}" destId="{1623ABC5-7D60-41FC-AC7C-6A7B74B989ED}" srcOrd="1" destOrd="0" presId="urn:microsoft.com/office/officeart/2005/8/layout/hierarchy1"/>
    <dgm:cxn modelId="{67357BBE-68CC-4124-AD7F-55BAD96BE867}" type="presParOf" srcId="{3273A0F5-4366-48C9-959F-6552A88E9D01}" destId="{6A526770-B14F-48E5-B16B-AEB234EEA534}" srcOrd="1" destOrd="0" presId="urn:microsoft.com/office/officeart/2005/8/layout/hierarchy1"/>
    <dgm:cxn modelId="{156BD846-AD87-4E80-ACD9-8ED00A8CD586}" type="presParOf" srcId="{6A526770-B14F-48E5-B16B-AEB234EEA534}" destId="{34E82575-0445-4854-BE84-76787964DE14}" srcOrd="0" destOrd="0" presId="urn:microsoft.com/office/officeart/2005/8/layout/hierarchy1"/>
    <dgm:cxn modelId="{0CA72C5C-92C0-4A31-88C5-88C1FA6DEB62}" type="presParOf" srcId="{6A526770-B14F-48E5-B16B-AEB234EEA534}" destId="{97AC42FD-6482-405E-9B60-F90AF223CF14}" srcOrd="1" destOrd="0" presId="urn:microsoft.com/office/officeart/2005/8/layout/hierarchy1"/>
    <dgm:cxn modelId="{EDAB90CE-21FC-4488-91B0-1B6B274E9187}" type="presParOf" srcId="{97AC42FD-6482-405E-9B60-F90AF223CF14}" destId="{B85E405E-7620-4ACC-967E-63DF7FC5DE67}" srcOrd="0" destOrd="0" presId="urn:microsoft.com/office/officeart/2005/8/layout/hierarchy1"/>
    <dgm:cxn modelId="{FADF096C-24C4-410F-B7AD-7D98F5F66380}" type="presParOf" srcId="{B85E405E-7620-4ACC-967E-63DF7FC5DE67}" destId="{626DCD3D-FDF2-4472-A032-8BAA2F3DB47F}" srcOrd="0" destOrd="0" presId="urn:microsoft.com/office/officeart/2005/8/layout/hierarchy1"/>
    <dgm:cxn modelId="{8230CE50-4428-4087-9670-8D480E5E6FEC}" type="presParOf" srcId="{B85E405E-7620-4ACC-967E-63DF7FC5DE67}" destId="{72E65715-D351-4731-A99C-CFF00D74FA74}" srcOrd="1" destOrd="0" presId="urn:microsoft.com/office/officeart/2005/8/layout/hierarchy1"/>
    <dgm:cxn modelId="{49E6FD7D-9BF1-4531-B801-CF7841106509}" type="presParOf" srcId="{97AC42FD-6482-405E-9B60-F90AF223CF14}" destId="{718DA7D3-F240-4A0B-AF93-078660C49DBA}" srcOrd="1" destOrd="0" presId="urn:microsoft.com/office/officeart/2005/8/layout/hierarchy1"/>
    <dgm:cxn modelId="{D674E804-DC9D-4ECB-9413-449EF0910D00}" type="presParOf" srcId="{6A526770-B14F-48E5-B16B-AEB234EEA534}" destId="{4C6C649E-0251-4E7E-9D37-5D8F453BF38E}" srcOrd="2" destOrd="0" presId="urn:microsoft.com/office/officeart/2005/8/layout/hierarchy1"/>
    <dgm:cxn modelId="{B76C4012-0EC0-497C-BCCC-F769B0D563E5}" type="presParOf" srcId="{6A526770-B14F-48E5-B16B-AEB234EEA534}" destId="{A46538B8-3C64-4F08-A9B3-1F567D5D942A}" srcOrd="3" destOrd="0" presId="urn:microsoft.com/office/officeart/2005/8/layout/hierarchy1"/>
    <dgm:cxn modelId="{008019DB-CE97-4B7F-846B-30DDF847783E}" type="presParOf" srcId="{A46538B8-3C64-4F08-A9B3-1F567D5D942A}" destId="{6ADB99D5-39CF-4551-B399-40A4C8EBA2AD}" srcOrd="0" destOrd="0" presId="urn:microsoft.com/office/officeart/2005/8/layout/hierarchy1"/>
    <dgm:cxn modelId="{C61B18BF-302E-4A3A-A5E7-0D035C3186AC}" type="presParOf" srcId="{6ADB99D5-39CF-4551-B399-40A4C8EBA2AD}" destId="{8967DB08-7D43-4085-BC24-63B90D5A96DD}" srcOrd="0" destOrd="0" presId="urn:microsoft.com/office/officeart/2005/8/layout/hierarchy1"/>
    <dgm:cxn modelId="{7E46034C-1668-4B00-8A50-5160F590BD99}" type="presParOf" srcId="{6ADB99D5-39CF-4551-B399-40A4C8EBA2AD}" destId="{D3059680-8F20-4257-810B-91FB03BAF100}" srcOrd="1" destOrd="0" presId="urn:microsoft.com/office/officeart/2005/8/layout/hierarchy1"/>
    <dgm:cxn modelId="{8743E011-1384-4584-9687-87B7A2F7EEF4}" type="presParOf" srcId="{A46538B8-3C64-4F08-A9B3-1F567D5D942A}" destId="{6FEC5A30-6FD0-45FA-9834-C5B618F60D53}" srcOrd="1" destOrd="0" presId="urn:microsoft.com/office/officeart/2005/8/layout/hierarchy1"/>
    <dgm:cxn modelId="{E20E5A01-7744-4648-8147-A6324E2B3733}" type="presParOf" srcId="{96CE0B32-A7E8-42E2-8D6A-98C54E15526D}" destId="{BDDA4B3D-196B-4F0B-A931-D635A2A5E38F}" srcOrd="2" destOrd="0" presId="urn:microsoft.com/office/officeart/2005/8/layout/hierarchy1"/>
    <dgm:cxn modelId="{2FEA7ADF-B545-41B9-B106-D00D46A7F908}" type="presParOf" srcId="{96CE0B32-A7E8-42E2-8D6A-98C54E15526D}" destId="{4A5ABABA-A27E-4CC8-BE88-8034A3C6B5EA}" srcOrd="3" destOrd="0" presId="urn:microsoft.com/office/officeart/2005/8/layout/hierarchy1"/>
    <dgm:cxn modelId="{14EC47EF-00C7-422F-8BAE-810645540C14}" type="presParOf" srcId="{4A5ABABA-A27E-4CC8-BE88-8034A3C6B5EA}" destId="{16F6D948-F293-44A3-9E59-79AC15F9862B}" srcOrd="0" destOrd="0" presId="urn:microsoft.com/office/officeart/2005/8/layout/hierarchy1"/>
    <dgm:cxn modelId="{9A80D493-8A59-4E82-B71E-20DAD9E7E57F}" type="presParOf" srcId="{16F6D948-F293-44A3-9E59-79AC15F9862B}" destId="{6EB08B2A-62B5-4C81-A4F4-D2A8033332D2}" srcOrd="0" destOrd="0" presId="urn:microsoft.com/office/officeart/2005/8/layout/hierarchy1"/>
    <dgm:cxn modelId="{09C92D2A-9DB7-42C3-AA7B-4DDA1C72C302}" type="presParOf" srcId="{16F6D948-F293-44A3-9E59-79AC15F9862B}" destId="{24D01B31-ECEF-4107-9E22-BDEDCBFACECD}" srcOrd="1" destOrd="0" presId="urn:microsoft.com/office/officeart/2005/8/layout/hierarchy1"/>
    <dgm:cxn modelId="{730FD806-BA62-416F-8589-F5C65A9002B6}" type="presParOf" srcId="{4A5ABABA-A27E-4CC8-BE88-8034A3C6B5EA}" destId="{F0181709-BD0A-4546-8468-79197BF304E3}" srcOrd="1" destOrd="0" presId="urn:microsoft.com/office/officeart/2005/8/layout/hierarchy1"/>
    <dgm:cxn modelId="{7E9F969C-FAC3-412A-91CC-C3F4BA1EDAFE}" type="presParOf" srcId="{F0181709-BD0A-4546-8468-79197BF304E3}" destId="{CA894057-AE3E-4515-80E7-ADBC34DF36E3}" srcOrd="0" destOrd="0" presId="urn:microsoft.com/office/officeart/2005/8/layout/hierarchy1"/>
    <dgm:cxn modelId="{21EA2891-AD30-4A23-8D49-38C25AD7BA93}" type="presParOf" srcId="{F0181709-BD0A-4546-8468-79197BF304E3}" destId="{8B3708E2-2560-44C9-A37E-328B8F918C42}" srcOrd="1" destOrd="0" presId="urn:microsoft.com/office/officeart/2005/8/layout/hierarchy1"/>
    <dgm:cxn modelId="{6DAF9352-70BC-4B18-8066-FE9E8363F4BA}" type="presParOf" srcId="{8B3708E2-2560-44C9-A37E-328B8F918C42}" destId="{48B75A04-3C03-4C9D-91D5-69BE2B7B6371}" srcOrd="0" destOrd="0" presId="urn:microsoft.com/office/officeart/2005/8/layout/hierarchy1"/>
    <dgm:cxn modelId="{F00429A5-B1DE-4F8B-976E-7FA43041C4D4}" type="presParOf" srcId="{48B75A04-3C03-4C9D-91D5-69BE2B7B6371}" destId="{51D258CC-23B1-4F6A-B5F4-AA5727532D76}" srcOrd="0" destOrd="0" presId="urn:microsoft.com/office/officeart/2005/8/layout/hierarchy1"/>
    <dgm:cxn modelId="{8B42FC6D-8E89-41FB-B41E-AFEA0BCB5A06}" type="presParOf" srcId="{48B75A04-3C03-4C9D-91D5-69BE2B7B6371}" destId="{40EFA804-4557-478F-9D48-44EF63B74428}" srcOrd="1" destOrd="0" presId="urn:microsoft.com/office/officeart/2005/8/layout/hierarchy1"/>
    <dgm:cxn modelId="{3F08B596-50C2-418F-ABE9-FC138CD2DAD9}" type="presParOf" srcId="{8B3708E2-2560-44C9-A37E-328B8F918C42}" destId="{0176241B-A94C-4295-B679-77016B05AE42}" srcOrd="1" destOrd="0" presId="urn:microsoft.com/office/officeart/2005/8/layout/hierarchy1"/>
    <dgm:cxn modelId="{7E674295-1FB9-4375-AD94-27C77F717FCE}" type="presParOf" srcId="{F0181709-BD0A-4546-8468-79197BF304E3}" destId="{E5BAC6AD-64D3-4F27-904A-7FA227E98780}" srcOrd="2" destOrd="0" presId="urn:microsoft.com/office/officeart/2005/8/layout/hierarchy1"/>
    <dgm:cxn modelId="{D34B9559-E09A-4329-A74E-1F396545002F}" type="presParOf" srcId="{F0181709-BD0A-4546-8468-79197BF304E3}" destId="{6D275215-C068-4D5A-9446-76A549EE6D84}" srcOrd="3" destOrd="0" presId="urn:microsoft.com/office/officeart/2005/8/layout/hierarchy1"/>
    <dgm:cxn modelId="{7FC1B885-C750-476D-9D67-E970AA33384E}" type="presParOf" srcId="{6D275215-C068-4D5A-9446-76A549EE6D84}" destId="{425AA6BD-F1A1-4430-88AD-109DB598E50A}" srcOrd="0" destOrd="0" presId="urn:microsoft.com/office/officeart/2005/8/layout/hierarchy1"/>
    <dgm:cxn modelId="{8AA57FC0-01EC-4753-B2E0-7B81121835CC}" type="presParOf" srcId="{425AA6BD-F1A1-4430-88AD-109DB598E50A}" destId="{1FFB84DF-7F20-4571-888A-8EE5C5A04471}" srcOrd="0" destOrd="0" presId="urn:microsoft.com/office/officeart/2005/8/layout/hierarchy1"/>
    <dgm:cxn modelId="{25CF7E41-5520-425B-9B6B-250796687175}" type="presParOf" srcId="{425AA6BD-F1A1-4430-88AD-109DB598E50A}" destId="{BA452722-A58D-44F7-BC2B-9E7676132CCF}" srcOrd="1" destOrd="0" presId="urn:microsoft.com/office/officeart/2005/8/layout/hierarchy1"/>
    <dgm:cxn modelId="{8964EDC8-635E-4F00-A378-F0774AC141D2}" type="presParOf" srcId="{6D275215-C068-4D5A-9446-76A549EE6D84}" destId="{FFC761B2-40CA-4783-B4F9-DB49EF352A07}" srcOrd="1" destOrd="0" presId="urn:microsoft.com/office/officeart/2005/8/layout/hierarchy1"/>
    <dgm:cxn modelId="{36C2A73D-A7B5-4D32-9A2A-A03DA92BBFA3}" type="presParOf" srcId="{2FAB7B71-6E3A-44DC-AB5C-04DEA8CA96BB}" destId="{413E6057-6B32-47C0-829E-8B41A1B1FD37}" srcOrd="2" destOrd="0" presId="urn:microsoft.com/office/officeart/2005/8/layout/hierarchy1"/>
    <dgm:cxn modelId="{7AC25270-4854-4760-950E-0D8B130D3550}" type="presParOf" srcId="{2FAB7B71-6E3A-44DC-AB5C-04DEA8CA96BB}" destId="{AEA1B3E3-D76D-4CF6-BFF7-D8B844F15EBE}" srcOrd="3" destOrd="0" presId="urn:microsoft.com/office/officeart/2005/8/layout/hierarchy1"/>
    <dgm:cxn modelId="{5B95CAEA-7486-4601-9A95-182AAA9C285F}" type="presParOf" srcId="{AEA1B3E3-D76D-4CF6-BFF7-D8B844F15EBE}" destId="{93866211-D956-4D15-B34A-928A101D82AA}" srcOrd="0" destOrd="0" presId="urn:microsoft.com/office/officeart/2005/8/layout/hierarchy1"/>
    <dgm:cxn modelId="{42565311-70AB-4E83-AFD4-526BED33361F}" type="presParOf" srcId="{93866211-D956-4D15-B34A-928A101D82AA}" destId="{9130064C-6ECA-4C79-AFEE-0C0E3EC9129E}" srcOrd="0" destOrd="0" presId="urn:microsoft.com/office/officeart/2005/8/layout/hierarchy1"/>
    <dgm:cxn modelId="{0CAE0D75-FDCE-4F1C-9600-0D63DE127060}" type="presParOf" srcId="{93866211-D956-4D15-B34A-928A101D82AA}" destId="{2941A601-951E-4073-AD05-C428DB48FCC0}" srcOrd="1" destOrd="0" presId="urn:microsoft.com/office/officeart/2005/8/layout/hierarchy1"/>
    <dgm:cxn modelId="{DFF42023-AB1C-490E-9784-61F9F30272A8}" type="presParOf" srcId="{AEA1B3E3-D76D-4CF6-BFF7-D8B844F15EBE}" destId="{8EEFCEB5-44F6-45D0-A46C-B21542D96EDC}" srcOrd="1" destOrd="0" presId="urn:microsoft.com/office/officeart/2005/8/layout/hierarchy1"/>
    <dgm:cxn modelId="{34B0C78D-D188-45FD-9EE4-86658AD5E974}" type="presParOf" srcId="{8EEFCEB5-44F6-45D0-A46C-B21542D96EDC}" destId="{D0BBB433-FAD8-4B01-AAE1-5E595572A741}" srcOrd="0" destOrd="0" presId="urn:microsoft.com/office/officeart/2005/8/layout/hierarchy1"/>
    <dgm:cxn modelId="{3C7E4110-CFE6-45CF-96E8-364333577577}" type="presParOf" srcId="{8EEFCEB5-44F6-45D0-A46C-B21542D96EDC}" destId="{5E93DFE8-1F6C-4B71-B2E5-3FE94F694F2A}" srcOrd="1" destOrd="0" presId="urn:microsoft.com/office/officeart/2005/8/layout/hierarchy1"/>
    <dgm:cxn modelId="{D848C0D3-FD34-4C5A-A76B-296562F64D44}" type="presParOf" srcId="{5E93DFE8-1F6C-4B71-B2E5-3FE94F694F2A}" destId="{96668F0D-EBE2-45A2-B583-17509A90531C}" srcOrd="0" destOrd="0" presId="urn:microsoft.com/office/officeart/2005/8/layout/hierarchy1"/>
    <dgm:cxn modelId="{A5DC3E6E-9E68-41BF-8E8A-84AC383CFB2B}" type="presParOf" srcId="{96668F0D-EBE2-45A2-B583-17509A90531C}" destId="{D09BC735-EA31-4C44-B0EB-AF499316E3EA}" srcOrd="0" destOrd="0" presId="urn:microsoft.com/office/officeart/2005/8/layout/hierarchy1"/>
    <dgm:cxn modelId="{AE7A0C00-2E8D-4BC7-9946-AEDDB6A276BC}" type="presParOf" srcId="{96668F0D-EBE2-45A2-B583-17509A90531C}" destId="{28E42FA4-94E4-4CFF-980F-2DE5A80A633F}" srcOrd="1" destOrd="0" presId="urn:microsoft.com/office/officeart/2005/8/layout/hierarchy1"/>
    <dgm:cxn modelId="{5D36C313-2424-49FA-99B7-6639EEB257E2}" type="presParOf" srcId="{5E93DFE8-1F6C-4B71-B2E5-3FE94F694F2A}" destId="{1F1EB50B-2019-4416-BCBC-D5DDFE326BE4}"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8125A0-732B-4F73-9ABD-F3A4B7A7FCFC}"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6B27246F-11D7-4D3D-B02A-6D875A67867C}">
      <dgm:prSet phldrT="[Text]"/>
      <dgm:spPr/>
      <dgm:t>
        <a:bodyPr/>
        <a:lstStyle/>
        <a:p>
          <a:r>
            <a:rPr lang="en-US" dirty="0" smtClean="0"/>
            <a:t>US</a:t>
          </a:r>
          <a:endParaRPr lang="en-US" dirty="0"/>
        </a:p>
      </dgm:t>
    </dgm:pt>
    <dgm:pt modelId="{749492CF-3169-4240-9A59-9A3503CD0C8A}" type="parTrans" cxnId="{A86EECF7-F9E6-47ED-BCAF-EAA932597475}">
      <dgm:prSet/>
      <dgm:spPr/>
      <dgm:t>
        <a:bodyPr/>
        <a:lstStyle/>
        <a:p>
          <a:endParaRPr lang="en-US"/>
        </a:p>
      </dgm:t>
    </dgm:pt>
    <dgm:pt modelId="{24ABE9BF-C7E6-4545-B8EB-57A6F53C8E9D}" type="sibTrans" cxnId="{A86EECF7-F9E6-47ED-BCAF-EAA932597475}">
      <dgm:prSet/>
      <dgm:spPr/>
      <dgm:t>
        <a:bodyPr/>
        <a:lstStyle/>
        <a:p>
          <a:endParaRPr lang="en-US"/>
        </a:p>
      </dgm:t>
    </dgm:pt>
    <dgm:pt modelId="{16D64192-66AA-4720-8CDD-3C5A4626DFCD}">
      <dgm:prSet phldrT="[Text]"/>
      <dgm:spPr/>
      <dgm:t>
        <a:bodyPr/>
        <a:lstStyle/>
        <a:p>
          <a:r>
            <a:rPr lang="en-US" dirty="0" smtClean="0"/>
            <a:t>Addressed by Digital Millennium Communications Act of 1998</a:t>
          </a:r>
          <a:endParaRPr lang="en-US" dirty="0"/>
        </a:p>
      </dgm:t>
    </dgm:pt>
    <dgm:pt modelId="{A5A9F1A6-B071-4B86-9470-83B633C1A76B}" type="parTrans" cxnId="{E9D7644B-0C48-48D2-9B20-D2AB3D35422D}">
      <dgm:prSet/>
      <dgm:spPr/>
      <dgm:t>
        <a:bodyPr/>
        <a:lstStyle/>
        <a:p>
          <a:endParaRPr lang="en-US"/>
        </a:p>
      </dgm:t>
    </dgm:pt>
    <dgm:pt modelId="{EF26EDBC-F18B-4DA0-ABE1-F156BDDCD28A}" type="sibTrans" cxnId="{E9D7644B-0C48-48D2-9B20-D2AB3D35422D}">
      <dgm:prSet/>
      <dgm:spPr/>
      <dgm:t>
        <a:bodyPr/>
        <a:lstStyle/>
        <a:p>
          <a:endParaRPr lang="en-US"/>
        </a:p>
      </dgm:t>
    </dgm:pt>
    <dgm:pt modelId="{749BEE1C-6E6D-496D-8620-2E0ABDEA6903}">
      <dgm:prSet phldrT="[Text]"/>
      <dgm:spPr/>
      <dgm:t>
        <a:bodyPr/>
        <a:lstStyle/>
        <a:p>
          <a:r>
            <a:rPr lang="en-US" dirty="0" smtClean="0"/>
            <a:t>UK</a:t>
          </a:r>
          <a:endParaRPr lang="en-US" dirty="0"/>
        </a:p>
      </dgm:t>
    </dgm:pt>
    <dgm:pt modelId="{BADDEE3D-78CD-4DF0-92FB-B3CE36D61948}" type="parTrans" cxnId="{213393A1-4CE0-49B3-A22B-BEC273D29B37}">
      <dgm:prSet/>
      <dgm:spPr/>
      <dgm:t>
        <a:bodyPr/>
        <a:lstStyle/>
        <a:p>
          <a:endParaRPr lang="en-US"/>
        </a:p>
      </dgm:t>
    </dgm:pt>
    <dgm:pt modelId="{ADFFB2A6-5C64-474F-B8F9-D630150312AE}" type="sibTrans" cxnId="{213393A1-4CE0-49B3-A22B-BEC273D29B37}">
      <dgm:prSet/>
      <dgm:spPr/>
      <dgm:t>
        <a:bodyPr/>
        <a:lstStyle/>
        <a:p>
          <a:endParaRPr lang="en-US"/>
        </a:p>
      </dgm:t>
    </dgm:pt>
    <dgm:pt modelId="{B2A77EC1-7AA3-4EC8-894D-91AF35999588}">
      <dgm:prSet phldrT="[Text]"/>
      <dgm:spPr/>
      <dgm:t>
        <a:bodyPr/>
        <a:lstStyle/>
        <a:p>
          <a:r>
            <a:rPr lang="en-US" dirty="0" smtClean="0"/>
            <a:t>Addressed by Digital Economy Act 2010 (DEA).</a:t>
          </a:r>
          <a:endParaRPr lang="en-US" dirty="0"/>
        </a:p>
      </dgm:t>
    </dgm:pt>
    <dgm:pt modelId="{A2A6B88C-2111-4056-9757-8238078D000F}" type="parTrans" cxnId="{60624CAA-1FC0-40DF-9EFB-8395E42E4F73}">
      <dgm:prSet/>
      <dgm:spPr/>
      <dgm:t>
        <a:bodyPr/>
        <a:lstStyle/>
        <a:p>
          <a:endParaRPr lang="en-US"/>
        </a:p>
      </dgm:t>
    </dgm:pt>
    <dgm:pt modelId="{A89DC286-1AF5-47E5-B914-706FD7DE0BFA}" type="sibTrans" cxnId="{60624CAA-1FC0-40DF-9EFB-8395E42E4F73}">
      <dgm:prSet/>
      <dgm:spPr/>
      <dgm:t>
        <a:bodyPr/>
        <a:lstStyle/>
        <a:p>
          <a:endParaRPr lang="en-US"/>
        </a:p>
      </dgm:t>
    </dgm:pt>
    <dgm:pt modelId="{BF041544-47BF-4CCB-A4B0-DCC8389FF4EA}">
      <dgm:prSet phldrT="[Text]"/>
      <dgm:spPr/>
      <dgm:t>
        <a:bodyPr/>
        <a:lstStyle/>
        <a:p>
          <a:r>
            <a:rPr lang="en-US" dirty="0" smtClean="0"/>
            <a:t>India</a:t>
          </a:r>
          <a:endParaRPr lang="en-US" dirty="0"/>
        </a:p>
      </dgm:t>
    </dgm:pt>
    <dgm:pt modelId="{87BE8B8D-05D8-4184-BBD0-01FD74F17AC2}" type="parTrans" cxnId="{4223A43A-9981-4680-A352-103DBFEBAC6A}">
      <dgm:prSet/>
      <dgm:spPr/>
      <dgm:t>
        <a:bodyPr/>
        <a:lstStyle/>
        <a:p>
          <a:endParaRPr lang="en-US"/>
        </a:p>
      </dgm:t>
    </dgm:pt>
    <dgm:pt modelId="{B245514F-5E39-461B-AEB6-2FEDFCB029E0}" type="sibTrans" cxnId="{4223A43A-9981-4680-A352-103DBFEBAC6A}">
      <dgm:prSet/>
      <dgm:spPr/>
      <dgm:t>
        <a:bodyPr/>
        <a:lstStyle/>
        <a:p>
          <a:endParaRPr lang="en-US"/>
        </a:p>
      </dgm:t>
    </dgm:pt>
    <dgm:pt modelId="{D736FB1D-1E5E-46A0-9F3D-650C02D05249}">
      <dgm:prSet phldrT="[Text]"/>
      <dgm:spPr/>
      <dgm:t>
        <a:bodyPr/>
        <a:lstStyle/>
        <a:p>
          <a:r>
            <a:rPr lang="en-US" dirty="0" smtClean="0"/>
            <a:t>Addressed by Information Technology Act, IT (Amendment) Act, 2008</a:t>
          </a:r>
          <a:endParaRPr lang="en-US" dirty="0"/>
        </a:p>
      </dgm:t>
    </dgm:pt>
    <dgm:pt modelId="{C946D134-DDA8-4E45-AD19-48FA6476088F}" type="parTrans" cxnId="{94AE36AA-3DB5-456A-AE3D-E36C131630E6}">
      <dgm:prSet/>
      <dgm:spPr/>
      <dgm:t>
        <a:bodyPr/>
        <a:lstStyle/>
        <a:p>
          <a:endParaRPr lang="en-US"/>
        </a:p>
      </dgm:t>
    </dgm:pt>
    <dgm:pt modelId="{CE12A2E7-C2B4-470D-8288-6B3827055E5F}" type="sibTrans" cxnId="{94AE36AA-3DB5-456A-AE3D-E36C131630E6}">
      <dgm:prSet/>
      <dgm:spPr/>
      <dgm:t>
        <a:bodyPr/>
        <a:lstStyle/>
        <a:p>
          <a:endParaRPr lang="en-US"/>
        </a:p>
      </dgm:t>
    </dgm:pt>
    <dgm:pt modelId="{F7968456-01D9-482B-B70D-63B1CEBBD34F}" type="pres">
      <dgm:prSet presAssocID="{B38125A0-732B-4F73-9ABD-F3A4B7A7FCFC}" presName="linearFlow" presStyleCnt="0">
        <dgm:presLayoutVars>
          <dgm:dir/>
          <dgm:animLvl val="lvl"/>
          <dgm:resizeHandles val="exact"/>
        </dgm:presLayoutVars>
      </dgm:prSet>
      <dgm:spPr/>
      <dgm:t>
        <a:bodyPr/>
        <a:lstStyle/>
        <a:p>
          <a:endParaRPr lang="en-US"/>
        </a:p>
      </dgm:t>
    </dgm:pt>
    <dgm:pt modelId="{E4F9BA86-7681-4488-B7C3-91A2A47DBF38}" type="pres">
      <dgm:prSet presAssocID="{6B27246F-11D7-4D3D-B02A-6D875A67867C}" presName="composite" presStyleCnt="0"/>
      <dgm:spPr/>
    </dgm:pt>
    <dgm:pt modelId="{7E5BB1F8-4FC0-4CB8-9620-382E36AB1D8B}" type="pres">
      <dgm:prSet presAssocID="{6B27246F-11D7-4D3D-B02A-6D875A67867C}" presName="parentText" presStyleLbl="alignNode1" presStyleIdx="0" presStyleCnt="3">
        <dgm:presLayoutVars>
          <dgm:chMax val="1"/>
          <dgm:bulletEnabled val="1"/>
        </dgm:presLayoutVars>
      </dgm:prSet>
      <dgm:spPr/>
      <dgm:t>
        <a:bodyPr/>
        <a:lstStyle/>
        <a:p>
          <a:endParaRPr lang="en-US"/>
        </a:p>
      </dgm:t>
    </dgm:pt>
    <dgm:pt modelId="{8B14B9F7-C10A-48FD-95BA-367CB2E88566}" type="pres">
      <dgm:prSet presAssocID="{6B27246F-11D7-4D3D-B02A-6D875A67867C}" presName="descendantText" presStyleLbl="alignAcc1" presStyleIdx="0" presStyleCnt="3">
        <dgm:presLayoutVars>
          <dgm:bulletEnabled val="1"/>
        </dgm:presLayoutVars>
      </dgm:prSet>
      <dgm:spPr/>
      <dgm:t>
        <a:bodyPr/>
        <a:lstStyle/>
        <a:p>
          <a:endParaRPr lang="en-US"/>
        </a:p>
      </dgm:t>
    </dgm:pt>
    <dgm:pt modelId="{D0EC48FE-3BF0-4A59-9845-293728B57C2E}" type="pres">
      <dgm:prSet presAssocID="{24ABE9BF-C7E6-4545-B8EB-57A6F53C8E9D}" presName="sp" presStyleCnt="0"/>
      <dgm:spPr/>
    </dgm:pt>
    <dgm:pt modelId="{50E7CFB9-F7C3-47AC-AE2A-8BA9435D9504}" type="pres">
      <dgm:prSet presAssocID="{749BEE1C-6E6D-496D-8620-2E0ABDEA6903}" presName="composite" presStyleCnt="0"/>
      <dgm:spPr/>
    </dgm:pt>
    <dgm:pt modelId="{FFBBD864-5F8D-4DAA-B84F-FF61BDCCE8EE}" type="pres">
      <dgm:prSet presAssocID="{749BEE1C-6E6D-496D-8620-2E0ABDEA6903}" presName="parentText" presStyleLbl="alignNode1" presStyleIdx="1" presStyleCnt="3">
        <dgm:presLayoutVars>
          <dgm:chMax val="1"/>
          <dgm:bulletEnabled val="1"/>
        </dgm:presLayoutVars>
      </dgm:prSet>
      <dgm:spPr/>
      <dgm:t>
        <a:bodyPr/>
        <a:lstStyle/>
        <a:p>
          <a:endParaRPr lang="en-US"/>
        </a:p>
      </dgm:t>
    </dgm:pt>
    <dgm:pt modelId="{DA8B057C-F7C8-4CF4-9B28-934154A5C973}" type="pres">
      <dgm:prSet presAssocID="{749BEE1C-6E6D-496D-8620-2E0ABDEA6903}" presName="descendantText" presStyleLbl="alignAcc1" presStyleIdx="1" presStyleCnt="3">
        <dgm:presLayoutVars>
          <dgm:bulletEnabled val="1"/>
        </dgm:presLayoutVars>
      </dgm:prSet>
      <dgm:spPr/>
      <dgm:t>
        <a:bodyPr/>
        <a:lstStyle/>
        <a:p>
          <a:endParaRPr lang="en-US"/>
        </a:p>
      </dgm:t>
    </dgm:pt>
    <dgm:pt modelId="{A9245808-E192-4A26-8E99-CDCBC4DAADF7}" type="pres">
      <dgm:prSet presAssocID="{ADFFB2A6-5C64-474F-B8F9-D630150312AE}" presName="sp" presStyleCnt="0"/>
      <dgm:spPr/>
    </dgm:pt>
    <dgm:pt modelId="{EC0FE6CD-3E4A-4CE9-B2BA-7F6ABD62C3DE}" type="pres">
      <dgm:prSet presAssocID="{BF041544-47BF-4CCB-A4B0-DCC8389FF4EA}" presName="composite" presStyleCnt="0"/>
      <dgm:spPr/>
    </dgm:pt>
    <dgm:pt modelId="{FB6FC44D-1803-4A4F-BC20-BB03CBF27D63}" type="pres">
      <dgm:prSet presAssocID="{BF041544-47BF-4CCB-A4B0-DCC8389FF4EA}" presName="parentText" presStyleLbl="alignNode1" presStyleIdx="2" presStyleCnt="3">
        <dgm:presLayoutVars>
          <dgm:chMax val="1"/>
          <dgm:bulletEnabled val="1"/>
        </dgm:presLayoutVars>
      </dgm:prSet>
      <dgm:spPr/>
      <dgm:t>
        <a:bodyPr/>
        <a:lstStyle/>
        <a:p>
          <a:endParaRPr lang="en-US"/>
        </a:p>
      </dgm:t>
    </dgm:pt>
    <dgm:pt modelId="{3465DFE1-4798-492F-90CA-97784F75CF20}" type="pres">
      <dgm:prSet presAssocID="{BF041544-47BF-4CCB-A4B0-DCC8389FF4EA}" presName="descendantText" presStyleLbl="alignAcc1" presStyleIdx="2" presStyleCnt="3">
        <dgm:presLayoutVars>
          <dgm:bulletEnabled val="1"/>
        </dgm:presLayoutVars>
      </dgm:prSet>
      <dgm:spPr/>
      <dgm:t>
        <a:bodyPr/>
        <a:lstStyle/>
        <a:p>
          <a:endParaRPr lang="en-US"/>
        </a:p>
      </dgm:t>
    </dgm:pt>
  </dgm:ptLst>
  <dgm:cxnLst>
    <dgm:cxn modelId="{94AE36AA-3DB5-456A-AE3D-E36C131630E6}" srcId="{BF041544-47BF-4CCB-A4B0-DCC8389FF4EA}" destId="{D736FB1D-1E5E-46A0-9F3D-650C02D05249}" srcOrd="0" destOrd="0" parTransId="{C946D134-DDA8-4E45-AD19-48FA6476088F}" sibTransId="{CE12A2E7-C2B4-470D-8288-6B3827055E5F}"/>
    <dgm:cxn modelId="{D5703752-1153-42EB-803E-B26AB2549CA3}" type="presOf" srcId="{749BEE1C-6E6D-496D-8620-2E0ABDEA6903}" destId="{FFBBD864-5F8D-4DAA-B84F-FF61BDCCE8EE}" srcOrd="0" destOrd="0" presId="urn:microsoft.com/office/officeart/2005/8/layout/chevron2"/>
    <dgm:cxn modelId="{2F474F88-BB25-4CC8-B2BE-69329403FC2A}" type="presOf" srcId="{6B27246F-11D7-4D3D-B02A-6D875A67867C}" destId="{7E5BB1F8-4FC0-4CB8-9620-382E36AB1D8B}" srcOrd="0" destOrd="0" presId="urn:microsoft.com/office/officeart/2005/8/layout/chevron2"/>
    <dgm:cxn modelId="{36519ADE-1BBF-4702-8AAB-403BD5C3ABCF}" type="presOf" srcId="{D736FB1D-1E5E-46A0-9F3D-650C02D05249}" destId="{3465DFE1-4798-492F-90CA-97784F75CF20}" srcOrd="0" destOrd="0" presId="urn:microsoft.com/office/officeart/2005/8/layout/chevron2"/>
    <dgm:cxn modelId="{213393A1-4CE0-49B3-A22B-BEC273D29B37}" srcId="{B38125A0-732B-4F73-9ABD-F3A4B7A7FCFC}" destId="{749BEE1C-6E6D-496D-8620-2E0ABDEA6903}" srcOrd="1" destOrd="0" parTransId="{BADDEE3D-78CD-4DF0-92FB-B3CE36D61948}" sibTransId="{ADFFB2A6-5C64-474F-B8F9-D630150312AE}"/>
    <dgm:cxn modelId="{658AC4C6-A846-42A4-9781-6F01F678C712}" type="presOf" srcId="{16D64192-66AA-4720-8CDD-3C5A4626DFCD}" destId="{8B14B9F7-C10A-48FD-95BA-367CB2E88566}" srcOrd="0" destOrd="0" presId="urn:microsoft.com/office/officeart/2005/8/layout/chevron2"/>
    <dgm:cxn modelId="{60624CAA-1FC0-40DF-9EFB-8395E42E4F73}" srcId="{749BEE1C-6E6D-496D-8620-2E0ABDEA6903}" destId="{B2A77EC1-7AA3-4EC8-894D-91AF35999588}" srcOrd="0" destOrd="0" parTransId="{A2A6B88C-2111-4056-9757-8238078D000F}" sibTransId="{A89DC286-1AF5-47E5-B914-706FD7DE0BFA}"/>
    <dgm:cxn modelId="{4223A43A-9981-4680-A352-103DBFEBAC6A}" srcId="{B38125A0-732B-4F73-9ABD-F3A4B7A7FCFC}" destId="{BF041544-47BF-4CCB-A4B0-DCC8389FF4EA}" srcOrd="2" destOrd="0" parTransId="{87BE8B8D-05D8-4184-BBD0-01FD74F17AC2}" sibTransId="{B245514F-5E39-461B-AEB6-2FEDFCB029E0}"/>
    <dgm:cxn modelId="{E9D7644B-0C48-48D2-9B20-D2AB3D35422D}" srcId="{6B27246F-11D7-4D3D-B02A-6D875A67867C}" destId="{16D64192-66AA-4720-8CDD-3C5A4626DFCD}" srcOrd="0" destOrd="0" parTransId="{A5A9F1A6-B071-4B86-9470-83B633C1A76B}" sibTransId="{EF26EDBC-F18B-4DA0-ABE1-F156BDDCD28A}"/>
    <dgm:cxn modelId="{A86EECF7-F9E6-47ED-BCAF-EAA932597475}" srcId="{B38125A0-732B-4F73-9ABD-F3A4B7A7FCFC}" destId="{6B27246F-11D7-4D3D-B02A-6D875A67867C}" srcOrd="0" destOrd="0" parTransId="{749492CF-3169-4240-9A59-9A3503CD0C8A}" sibTransId="{24ABE9BF-C7E6-4545-B8EB-57A6F53C8E9D}"/>
    <dgm:cxn modelId="{6B59EB0E-798F-49BF-8159-23796252A2C1}" type="presOf" srcId="{B38125A0-732B-4F73-9ABD-F3A4B7A7FCFC}" destId="{F7968456-01D9-482B-B70D-63B1CEBBD34F}" srcOrd="0" destOrd="0" presId="urn:microsoft.com/office/officeart/2005/8/layout/chevron2"/>
    <dgm:cxn modelId="{55613ABB-ED72-43AF-8631-30C49D3A75B5}" type="presOf" srcId="{BF041544-47BF-4CCB-A4B0-DCC8389FF4EA}" destId="{FB6FC44D-1803-4A4F-BC20-BB03CBF27D63}" srcOrd="0" destOrd="0" presId="urn:microsoft.com/office/officeart/2005/8/layout/chevron2"/>
    <dgm:cxn modelId="{3E9F5344-9FB9-4FF6-8E0E-478CD313EF2D}" type="presOf" srcId="{B2A77EC1-7AA3-4EC8-894D-91AF35999588}" destId="{DA8B057C-F7C8-4CF4-9B28-934154A5C973}" srcOrd="0" destOrd="0" presId="urn:microsoft.com/office/officeart/2005/8/layout/chevron2"/>
    <dgm:cxn modelId="{3C426889-650D-4410-8400-7155D2F303D0}" type="presParOf" srcId="{F7968456-01D9-482B-B70D-63B1CEBBD34F}" destId="{E4F9BA86-7681-4488-B7C3-91A2A47DBF38}" srcOrd="0" destOrd="0" presId="urn:microsoft.com/office/officeart/2005/8/layout/chevron2"/>
    <dgm:cxn modelId="{F1DC0996-4048-47E1-99C8-9AAA9381DD15}" type="presParOf" srcId="{E4F9BA86-7681-4488-B7C3-91A2A47DBF38}" destId="{7E5BB1F8-4FC0-4CB8-9620-382E36AB1D8B}" srcOrd="0" destOrd="0" presId="urn:microsoft.com/office/officeart/2005/8/layout/chevron2"/>
    <dgm:cxn modelId="{A2A7EF7A-6F95-4760-A16B-1EB7828B1F96}" type="presParOf" srcId="{E4F9BA86-7681-4488-B7C3-91A2A47DBF38}" destId="{8B14B9F7-C10A-48FD-95BA-367CB2E88566}" srcOrd="1" destOrd="0" presId="urn:microsoft.com/office/officeart/2005/8/layout/chevron2"/>
    <dgm:cxn modelId="{B89C899F-E544-4329-A4C4-2704A15F369E}" type="presParOf" srcId="{F7968456-01D9-482B-B70D-63B1CEBBD34F}" destId="{D0EC48FE-3BF0-4A59-9845-293728B57C2E}" srcOrd="1" destOrd="0" presId="urn:microsoft.com/office/officeart/2005/8/layout/chevron2"/>
    <dgm:cxn modelId="{488134ED-7474-4D2F-B66A-1A669EBAF787}" type="presParOf" srcId="{F7968456-01D9-482B-B70D-63B1CEBBD34F}" destId="{50E7CFB9-F7C3-47AC-AE2A-8BA9435D9504}" srcOrd="2" destOrd="0" presId="urn:microsoft.com/office/officeart/2005/8/layout/chevron2"/>
    <dgm:cxn modelId="{77D0B7E3-D0A0-479D-A9D9-07D8CAFD4231}" type="presParOf" srcId="{50E7CFB9-F7C3-47AC-AE2A-8BA9435D9504}" destId="{FFBBD864-5F8D-4DAA-B84F-FF61BDCCE8EE}" srcOrd="0" destOrd="0" presId="urn:microsoft.com/office/officeart/2005/8/layout/chevron2"/>
    <dgm:cxn modelId="{A954DCBB-0EF4-4476-AEDD-35495CDFC698}" type="presParOf" srcId="{50E7CFB9-F7C3-47AC-AE2A-8BA9435D9504}" destId="{DA8B057C-F7C8-4CF4-9B28-934154A5C973}" srcOrd="1" destOrd="0" presId="urn:microsoft.com/office/officeart/2005/8/layout/chevron2"/>
    <dgm:cxn modelId="{92A38000-975B-4FC8-84ED-C398C1CB9409}" type="presParOf" srcId="{F7968456-01D9-482B-B70D-63B1CEBBD34F}" destId="{A9245808-E192-4A26-8E99-CDCBC4DAADF7}" srcOrd="3" destOrd="0" presId="urn:microsoft.com/office/officeart/2005/8/layout/chevron2"/>
    <dgm:cxn modelId="{7D8A18AD-F8F2-49CA-9392-6B015038EF43}" type="presParOf" srcId="{F7968456-01D9-482B-B70D-63B1CEBBD34F}" destId="{EC0FE6CD-3E4A-4CE9-B2BA-7F6ABD62C3DE}" srcOrd="4" destOrd="0" presId="urn:microsoft.com/office/officeart/2005/8/layout/chevron2"/>
    <dgm:cxn modelId="{7D62D558-1BA7-4594-BD6B-CE8AF0963C61}" type="presParOf" srcId="{EC0FE6CD-3E4A-4CE9-B2BA-7F6ABD62C3DE}" destId="{FB6FC44D-1803-4A4F-BC20-BB03CBF27D63}" srcOrd="0" destOrd="0" presId="urn:microsoft.com/office/officeart/2005/8/layout/chevron2"/>
    <dgm:cxn modelId="{A9B92AE8-BFC1-4A51-ACDC-57F25B9BAB93}" type="presParOf" srcId="{EC0FE6CD-3E4A-4CE9-B2BA-7F6ABD62C3DE}" destId="{3465DFE1-4798-492F-90CA-97784F75CF20}"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BBB433-FAD8-4B01-AAE1-5E595572A741}">
      <dsp:nvSpPr>
        <dsp:cNvPr id="0" name=""/>
        <dsp:cNvSpPr/>
      </dsp:nvSpPr>
      <dsp:spPr>
        <a:xfrm>
          <a:off x="8667248" y="2983074"/>
          <a:ext cx="91440" cy="269184"/>
        </a:xfrm>
        <a:custGeom>
          <a:avLst/>
          <a:gdLst/>
          <a:ahLst/>
          <a:cxnLst/>
          <a:rect l="0" t="0" r="0" b="0"/>
          <a:pathLst>
            <a:path>
              <a:moveTo>
                <a:pt x="45720" y="0"/>
              </a:moveTo>
              <a:lnTo>
                <a:pt x="45720" y="154824"/>
              </a:lnTo>
              <a:lnTo>
                <a:pt x="120936" y="154824"/>
              </a:lnTo>
              <a:lnTo>
                <a:pt x="120936" y="26918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3E6057-6B32-47C0-829E-8B41A1B1FD37}">
      <dsp:nvSpPr>
        <dsp:cNvPr id="0" name=""/>
        <dsp:cNvSpPr/>
      </dsp:nvSpPr>
      <dsp:spPr>
        <a:xfrm>
          <a:off x="7058141" y="1779563"/>
          <a:ext cx="1654826" cy="419620"/>
        </a:xfrm>
        <a:custGeom>
          <a:avLst/>
          <a:gdLst/>
          <a:ahLst/>
          <a:cxnLst/>
          <a:rect l="0" t="0" r="0" b="0"/>
          <a:pathLst>
            <a:path>
              <a:moveTo>
                <a:pt x="0" y="0"/>
              </a:moveTo>
              <a:lnTo>
                <a:pt x="0" y="305260"/>
              </a:lnTo>
              <a:lnTo>
                <a:pt x="1654826" y="305260"/>
              </a:lnTo>
              <a:lnTo>
                <a:pt x="1654826" y="4196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5BAC6AD-64D3-4F27-904A-7FA227E98780}">
      <dsp:nvSpPr>
        <dsp:cNvPr id="0" name=""/>
        <dsp:cNvSpPr/>
      </dsp:nvSpPr>
      <dsp:spPr>
        <a:xfrm>
          <a:off x="6606817" y="4036149"/>
          <a:ext cx="773201" cy="535785"/>
        </a:xfrm>
        <a:custGeom>
          <a:avLst/>
          <a:gdLst/>
          <a:ahLst/>
          <a:cxnLst/>
          <a:rect l="0" t="0" r="0" b="0"/>
          <a:pathLst>
            <a:path>
              <a:moveTo>
                <a:pt x="0" y="0"/>
              </a:moveTo>
              <a:lnTo>
                <a:pt x="0" y="421425"/>
              </a:lnTo>
              <a:lnTo>
                <a:pt x="773201" y="421425"/>
              </a:lnTo>
              <a:lnTo>
                <a:pt x="773201" y="5357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894057-AE3E-4515-80E7-ADBC34DF36E3}">
      <dsp:nvSpPr>
        <dsp:cNvPr id="0" name=""/>
        <dsp:cNvSpPr/>
      </dsp:nvSpPr>
      <dsp:spPr>
        <a:xfrm>
          <a:off x="5871218" y="4036149"/>
          <a:ext cx="735599" cy="535785"/>
        </a:xfrm>
        <a:custGeom>
          <a:avLst/>
          <a:gdLst/>
          <a:ahLst/>
          <a:cxnLst/>
          <a:rect l="0" t="0" r="0" b="0"/>
          <a:pathLst>
            <a:path>
              <a:moveTo>
                <a:pt x="735599" y="0"/>
              </a:moveTo>
              <a:lnTo>
                <a:pt x="735599" y="421425"/>
              </a:lnTo>
              <a:lnTo>
                <a:pt x="0" y="421425"/>
              </a:lnTo>
              <a:lnTo>
                <a:pt x="0" y="53578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DA4B3D-196B-4F0B-A931-D635A2A5E38F}">
      <dsp:nvSpPr>
        <dsp:cNvPr id="0" name=""/>
        <dsp:cNvSpPr/>
      </dsp:nvSpPr>
      <dsp:spPr>
        <a:xfrm>
          <a:off x="5116817" y="3069992"/>
          <a:ext cx="1489999" cy="182266"/>
        </a:xfrm>
        <a:custGeom>
          <a:avLst/>
          <a:gdLst/>
          <a:ahLst/>
          <a:cxnLst/>
          <a:rect l="0" t="0" r="0" b="0"/>
          <a:pathLst>
            <a:path>
              <a:moveTo>
                <a:pt x="0" y="0"/>
              </a:moveTo>
              <a:lnTo>
                <a:pt x="0" y="67906"/>
              </a:lnTo>
              <a:lnTo>
                <a:pt x="1489999" y="67906"/>
              </a:lnTo>
              <a:lnTo>
                <a:pt x="1489999" y="182266"/>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6C649E-0251-4E7E-9D37-5D8F453BF38E}">
      <dsp:nvSpPr>
        <dsp:cNvPr id="0" name=""/>
        <dsp:cNvSpPr/>
      </dsp:nvSpPr>
      <dsp:spPr>
        <a:xfrm>
          <a:off x="3598042" y="4111371"/>
          <a:ext cx="764375" cy="460563"/>
        </a:xfrm>
        <a:custGeom>
          <a:avLst/>
          <a:gdLst/>
          <a:ahLst/>
          <a:cxnLst/>
          <a:rect l="0" t="0" r="0" b="0"/>
          <a:pathLst>
            <a:path>
              <a:moveTo>
                <a:pt x="0" y="0"/>
              </a:moveTo>
              <a:lnTo>
                <a:pt x="0" y="346203"/>
              </a:lnTo>
              <a:lnTo>
                <a:pt x="764375" y="346203"/>
              </a:lnTo>
              <a:lnTo>
                <a:pt x="764375" y="4605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E82575-0445-4854-BE84-76787964DE14}">
      <dsp:nvSpPr>
        <dsp:cNvPr id="0" name=""/>
        <dsp:cNvSpPr/>
      </dsp:nvSpPr>
      <dsp:spPr>
        <a:xfrm>
          <a:off x="2853616" y="4111371"/>
          <a:ext cx="744425" cy="460563"/>
        </a:xfrm>
        <a:custGeom>
          <a:avLst/>
          <a:gdLst/>
          <a:ahLst/>
          <a:cxnLst/>
          <a:rect l="0" t="0" r="0" b="0"/>
          <a:pathLst>
            <a:path>
              <a:moveTo>
                <a:pt x="744425" y="0"/>
              </a:moveTo>
              <a:lnTo>
                <a:pt x="744425" y="346203"/>
              </a:lnTo>
              <a:lnTo>
                <a:pt x="0" y="346203"/>
              </a:lnTo>
              <a:lnTo>
                <a:pt x="0" y="4605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3CD65B6-0B2E-4846-8123-846EB57714A4}">
      <dsp:nvSpPr>
        <dsp:cNvPr id="0" name=""/>
        <dsp:cNvSpPr/>
      </dsp:nvSpPr>
      <dsp:spPr>
        <a:xfrm>
          <a:off x="3598042" y="3069992"/>
          <a:ext cx="1518775" cy="257488"/>
        </a:xfrm>
        <a:custGeom>
          <a:avLst/>
          <a:gdLst/>
          <a:ahLst/>
          <a:cxnLst/>
          <a:rect l="0" t="0" r="0" b="0"/>
          <a:pathLst>
            <a:path>
              <a:moveTo>
                <a:pt x="1518775" y="0"/>
              </a:moveTo>
              <a:lnTo>
                <a:pt x="1518775" y="143128"/>
              </a:lnTo>
              <a:lnTo>
                <a:pt x="0" y="143128"/>
              </a:lnTo>
              <a:lnTo>
                <a:pt x="0" y="25748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835177B-8F31-4F9C-ACEB-7E86B7148164}">
      <dsp:nvSpPr>
        <dsp:cNvPr id="0" name=""/>
        <dsp:cNvSpPr/>
      </dsp:nvSpPr>
      <dsp:spPr>
        <a:xfrm>
          <a:off x="5116817" y="1779563"/>
          <a:ext cx="1941323" cy="506538"/>
        </a:xfrm>
        <a:custGeom>
          <a:avLst/>
          <a:gdLst/>
          <a:ahLst/>
          <a:cxnLst/>
          <a:rect l="0" t="0" r="0" b="0"/>
          <a:pathLst>
            <a:path>
              <a:moveTo>
                <a:pt x="1941323" y="0"/>
              </a:moveTo>
              <a:lnTo>
                <a:pt x="1941323" y="392178"/>
              </a:lnTo>
              <a:lnTo>
                <a:pt x="0" y="392178"/>
              </a:lnTo>
              <a:lnTo>
                <a:pt x="0" y="5065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38D2E5-3399-4CA2-896A-81DF4760DF1C}">
      <dsp:nvSpPr>
        <dsp:cNvPr id="0" name=""/>
        <dsp:cNvSpPr/>
      </dsp:nvSpPr>
      <dsp:spPr>
        <a:xfrm>
          <a:off x="5795045" y="653585"/>
          <a:ext cx="1263096" cy="342087"/>
        </a:xfrm>
        <a:custGeom>
          <a:avLst/>
          <a:gdLst/>
          <a:ahLst/>
          <a:cxnLst/>
          <a:rect l="0" t="0" r="0" b="0"/>
          <a:pathLst>
            <a:path>
              <a:moveTo>
                <a:pt x="0" y="0"/>
              </a:moveTo>
              <a:lnTo>
                <a:pt x="0" y="227727"/>
              </a:lnTo>
              <a:lnTo>
                <a:pt x="1263096" y="227727"/>
              </a:lnTo>
              <a:lnTo>
                <a:pt x="1263096" y="3420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326AE5D-F495-47D6-BDA2-410140CB41A0}">
      <dsp:nvSpPr>
        <dsp:cNvPr id="0" name=""/>
        <dsp:cNvSpPr/>
      </dsp:nvSpPr>
      <dsp:spPr>
        <a:xfrm>
          <a:off x="3465444" y="653585"/>
          <a:ext cx="2329600" cy="342087"/>
        </a:xfrm>
        <a:custGeom>
          <a:avLst/>
          <a:gdLst/>
          <a:ahLst/>
          <a:cxnLst/>
          <a:rect l="0" t="0" r="0" b="0"/>
          <a:pathLst>
            <a:path>
              <a:moveTo>
                <a:pt x="2329600" y="0"/>
              </a:moveTo>
              <a:lnTo>
                <a:pt x="2329600" y="227727"/>
              </a:lnTo>
              <a:lnTo>
                <a:pt x="0" y="227727"/>
              </a:lnTo>
              <a:lnTo>
                <a:pt x="0" y="34208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8ABF05-9482-4D7E-A6F9-E7F658DDE679}">
      <dsp:nvSpPr>
        <dsp:cNvPr id="0" name=""/>
        <dsp:cNvSpPr/>
      </dsp:nvSpPr>
      <dsp:spPr>
        <a:xfrm>
          <a:off x="5177808" y="-130305"/>
          <a:ext cx="1234473" cy="783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6D1009-6F63-419C-A912-99591ED77FB0}">
      <dsp:nvSpPr>
        <dsp:cNvPr id="0" name=""/>
        <dsp:cNvSpPr/>
      </dsp:nvSpPr>
      <dsp:spPr>
        <a:xfrm>
          <a:off x="5314972" y="0"/>
          <a:ext cx="1234473" cy="7838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Copyright Infringement</a:t>
          </a:r>
          <a:endParaRPr lang="en-US" sz="1100" b="1" kern="1200" dirty="0"/>
        </a:p>
      </dsp:txBody>
      <dsp:txXfrm>
        <a:off x="5337931" y="22959"/>
        <a:ext cx="1188555" cy="737972"/>
      </dsp:txXfrm>
    </dsp:sp>
    <dsp:sp modelId="{E58F1943-E6BC-48EF-B350-11152B2DC6B0}">
      <dsp:nvSpPr>
        <dsp:cNvPr id="0" name=""/>
        <dsp:cNvSpPr/>
      </dsp:nvSpPr>
      <dsp:spPr>
        <a:xfrm>
          <a:off x="2786428" y="995672"/>
          <a:ext cx="1358031" cy="92655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9CE6A5-4076-4BE9-99F7-3AC1BF6CCC07}">
      <dsp:nvSpPr>
        <dsp:cNvPr id="0" name=""/>
        <dsp:cNvSpPr/>
      </dsp:nvSpPr>
      <dsp:spPr>
        <a:xfrm>
          <a:off x="2923591" y="1125978"/>
          <a:ext cx="1358031" cy="92655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Direct Copyright Infringement or Primary Copyright Infringement</a:t>
          </a:r>
          <a:endParaRPr lang="en-US" sz="1100" b="1" kern="1200" dirty="0"/>
        </a:p>
      </dsp:txBody>
      <dsp:txXfrm>
        <a:off x="2950729" y="1153116"/>
        <a:ext cx="1303755" cy="872274"/>
      </dsp:txXfrm>
    </dsp:sp>
    <dsp:sp modelId="{81B03231-AFB0-4DC1-B3B5-CF74514BCEF9}">
      <dsp:nvSpPr>
        <dsp:cNvPr id="0" name=""/>
        <dsp:cNvSpPr/>
      </dsp:nvSpPr>
      <dsp:spPr>
        <a:xfrm>
          <a:off x="6440904" y="995672"/>
          <a:ext cx="1234473" cy="783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D2BD85-C1D0-4738-A4AB-1132C97A445D}">
      <dsp:nvSpPr>
        <dsp:cNvPr id="0" name=""/>
        <dsp:cNvSpPr/>
      </dsp:nvSpPr>
      <dsp:spPr>
        <a:xfrm>
          <a:off x="6578068" y="1125978"/>
          <a:ext cx="1234473" cy="7838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Indirect Copyright Infringement</a:t>
          </a:r>
          <a:endParaRPr lang="en-US" sz="1100" b="1" kern="1200" dirty="0"/>
        </a:p>
      </dsp:txBody>
      <dsp:txXfrm>
        <a:off x="6601027" y="1148937"/>
        <a:ext cx="1188555" cy="737972"/>
      </dsp:txXfrm>
    </dsp:sp>
    <dsp:sp modelId="{B92C847D-029B-4225-B571-33011EAB8615}">
      <dsp:nvSpPr>
        <dsp:cNvPr id="0" name=""/>
        <dsp:cNvSpPr/>
      </dsp:nvSpPr>
      <dsp:spPr>
        <a:xfrm>
          <a:off x="4499581" y="2286101"/>
          <a:ext cx="1234473" cy="783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8124FF-6E1A-4BA4-B2E9-B04271F31417}">
      <dsp:nvSpPr>
        <dsp:cNvPr id="0" name=""/>
        <dsp:cNvSpPr/>
      </dsp:nvSpPr>
      <dsp:spPr>
        <a:xfrm>
          <a:off x="4636744" y="2416407"/>
          <a:ext cx="1234473" cy="783890"/>
        </a:xfrm>
        <a:prstGeom prst="roundRect">
          <a:avLst>
            <a:gd name="adj" fmla="val 10000"/>
          </a:avLst>
        </a:prstGeom>
        <a:solidFill>
          <a:srgbClr val="00B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Secondary Copyright Infringement</a:t>
          </a:r>
          <a:endParaRPr lang="en-US" sz="1100" b="1" kern="1200" dirty="0"/>
        </a:p>
      </dsp:txBody>
      <dsp:txXfrm>
        <a:off x="4659703" y="2439366"/>
        <a:ext cx="1188555" cy="737972"/>
      </dsp:txXfrm>
    </dsp:sp>
    <dsp:sp modelId="{3F6C48C6-3692-4506-BE8E-4EB0E40C9BCD}">
      <dsp:nvSpPr>
        <dsp:cNvPr id="0" name=""/>
        <dsp:cNvSpPr/>
      </dsp:nvSpPr>
      <dsp:spPr>
        <a:xfrm>
          <a:off x="2980805" y="3327481"/>
          <a:ext cx="1234473" cy="783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23ABC5-7D60-41FC-AC7C-6A7B74B989ED}">
      <dsp:nvSpPr>
        <dsp:cNvPr id="0" name=""/>
        <dsp:cNvSpPr/>
      </dsp:nvSpPr>
      <dsp:spPr>
        <a:xfrm>
          <a:off x="3117969" y="3457786"/>
          <a:ext cx="1234473" cy="783890"/>
        </a:xfrm>
        <a:prstGeom prst="roundRect">
          <a:avLst>
            <a:gd name="adj" fmla="val 10000"/>
          </a:avLst>
        </a:prstGeom>
        <a:solidFill>
          <a:srgbClr val="00B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Contributory Infringement Liability</a:t>
          </a:r>
        </a:p>
      </dsp:txBody>
      <dsp:txXfrm>
        <a:off x="3140928" y="3480745"/>
        <a:ext cx="1188555" cy="737972"/>
      </dsp:txXfrm>
    </dsp:sp>
    <dsp:sp modelId="{626DCD3D-FDF2-4472-A032-8BAA2F3DB47F}">
      <dsp:nvSpPr>
        <dsp:cNvPr id="0" name=""/>
        <dsp:cNvSpPr/>
      </dsp:nvSpPr>
      <dsp:spPr>
        <a:xfrm>
          <a:off x="2236379" y="4571935"/>
          <a:ext cx="1234473" cy="783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E65715-D351-4731-A99C-CFF00D74FA74}">
      <dsp:nvSpPr>
        <dsp:cNvPr id="0" name=""/>
        <dsp:cNvSpPr/>
      </dsp:nvSpPr>
      <dsp:spPr>
        <a:xfrm>
          <a:off x="2373543" y="4702240"/>
          <a:ext cx="1234473" cy="783890"/>
        </a:xfrm>
        <a:prstGeom prst="roundRect">
          <a:avLst>
            <a:gd name="adj" fmla="val 10000"/>
          </a:avLst>
        </a:prstGeom>
        <a:solidFill>
          <a:srgbClr val="00B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Knowledge of Infringing Activity</a:t>
          </a:r>
          <a:endParaRPr lang="en-US" sz="1100" b="1" kern="1200" dirty="0"/>
        </a:p>
      </dsp:txBody>
      <dsp:txXfrm>
        <a:off x="2396502" y="4725199"/>
        <a:ext cx="1188555" cy="737972"/>
      </dsp:txXfrm>
    </dsp:sp>
    <dsp:sp modelId="{8967DB08-7D43-4085-BC24-63B90D5A96DD}">
      <dsp:nvSpPr>
        <dsp:cNvPr id="0" name=""/>
        <dsp:cNvSpPr/>
      </dsp:nvSpPr>
      <dsp:spPr>
        <a:xfrm>
          <a:off x="3745180" y="4571935"/>
          <a:ext cx="1234473" cy="783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059680-8F20-4257-810B-91FB03BAF100}">
      <dsp:nvSpPr>
        <dsp:cNvPr id="0" name=""/>
        <dsp:cNvSpPr/>
      </dsp:nvSpPr>
      <dsp:spPr>
        <a:xfrm>
          <a:off x="3882344" y="4702240"/>
          <a:ext cx="1234473" cy="783890"/>
        </a:xfrm>
        <a:prstGeom prst="roundRect">
          <a:avLst>
            <a:gd name="adj" fmla="val 10000"/>
          </a:avLst>
        </a:prstGeom>
        <a:solidFill>
          <a:srgbClr val="00B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Substantial Participation</a:t>
          </a:r>
          <a:endParaRPr lang="en-US" sz="1100" b="1" kern="1200" dirty="0"/>
        </a:p>
      </dsp:txBody>
      <dsp:txXfrm>
        <a:off x="3905303" y="4725199"/>
        <a:ext cx="1188555" cy="737972"/>
      </dsp:txXfrm>
    </dsp:sp>
    <dsp:sp modelId="{6EB08B2A-62B5-4C81-A4F4-D2A8033332D2}">
      <dsp:nvSpPr>
        <dsp:cNvPr id="0" name=""/>
        <dsp:cNvSpPr/>
      </dsp:nvSpPr>
      <dsp:spPr>
        <a:xfrm>
          <a:off x="5989581" y="3252259"/>
          <a:ext cx="1234473" cy="783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D01B31-ECEF-4107-9E22-BDEDCBFACECD}">
      <dsp:nvSpPr>
        <dsp:cNvPr id="0" name=""/>
        <dsp:cNvSpPr/>
      </dsp:nvSpPr>
      <dsp:spPr>
        <a:xfrm>
          <a:off x="6126744" y="3382564"/>
          <a:ext cx="1234473" cy="783890"/>
        </a:xfrm>
        <a:prstGeom prst="roundRect">
          <a:avLst>
            <a:gd name="adj" fmla="val 10000"/>
          </a:avLst>
        </a:prstGeom>
        <a:solidFill>
          <a:srgbClr val="00B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Vicarious Infringement Liability</a:t>
          </a:r>
        </a:p>
      </dsp:txBody>
      <dsp:txXfrm>
        <a:off x="6149703" y="3405523"/>
        <a:ext cx="1188555" cy="737972"/>
      </dsp:txXfrm>
    </dsp:sp>
    <dsp:sp modelId="{51D258CC-23B1-4F6A-B5F4-AA5727532D76}">
      <dsp:nvSpPr>
        <dsp:cNvPr id="0" name=""/>
        <dsp:cNvSpPr/>
      </dsp:nvSpPr>
      <dsp:spPr>
        <a:xfrm>
          <a:off x="5253981" y="4571935"/>
          <a:ext cx="1234473" cy="783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EFA804-4557-478F-9D48-44EF63B74428}">
      <dsp:nvSpPr>
        <dsp:cNvPr id="0" name=""/>
        <dsp:cNvSpPr/>
      </dsp:nvSpPr>
      <dsp:spPr>
        <a:xfrm>
          <a:off x="5391145" y="4702240"/>
          <a:ext cx="1234473" cy="783890"/>
        </a:xfrm>
        <a:prstGeom prst="roundRect">
          <a:avLst>
            <a:gd name="adj" fmla="val 10000"/>
          </a:avLst>
        </a:prstGeom>
        <a:solidFill>
          <a:srgbClr val="00B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Right and Ability to Control</a:t>
          </a:r>
          <a:endParaRPr lang="en-US" sz="1100" b="1" kern="1200" dirty="0"/>
        </a:p>
      </dsp:txBody>
      <dsp:txXfrm>
        <a:off x="5414104" y="4725199"/>
        <a:ext cx="1188555" cy="737972"/>
      </dsp:txXfrm>
    </dsp:sp>
    <dsp:sp modelId="{1FFB84DF-7F20-4571-888A-8EE5C5A04471}">
      <dsp:nvSpPr>
        <dsp:cNvPr id="0" name=""/>
        <dsp:cNvSpPr/>
      </dsp:nvSpPr>
      <dsp:spPr>
        <a:xfrm>
          <a:off x="6762782" y="4571935"/>
          <a:ext cx="1234473" cy="783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452722-A58D-44F7-BC2B-9E7676132CCF}">
      <dsp:nvSpPr>
        <dsp:cNvPr id="0" name=""/>
        <dsp:cNvSpPr/>
      </dsp:nvSpPr>
      <dsp:spPr>
        <a:xfrm>
          <a:off x="6899946" y="4702240"/>
          <a:ext cx="1234473" cy="783890"/>
        </a:xfrm>
        <a:prstGeom prst="roundRect">
          <a:avLst>
            <a:gd name="adj" fmla="val 10000"/>
          </a:avLst>
        </a:prstGeom>
        <a:solidFill>
          <a:srgbClr val="00B050">
            <a:alpha val="90000"/>
          </a:srgb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Direct and Financial Benefit</a:t>
          </a:r>
          <a:endParaRPr lang="en-US" sz="1100" b="1" kern="1200" dirty="0"/>
        </a:p>
      </dsp:txBody>
      <dsp:txXfrm>
        <a:off x="6922905" y="4725199"/>
        <a:ext cx="1188555" cy="737972"/>
      </dsp:txXfrm>
    </dsp:sp>
    <dsp:sp modelId="{9130064C-6ECA-4C79-AFEE-0C0E3EC9129E}">
      <dsp:nvSpPr>
        <dsp:cNvPr id="0" name=""/>
        <dsp:cNvSpPr/>
      </dsp:nvSpPr>
      <dsp:spPr>
        <a:xfrm>
          <a:off x="8095731" y="2199184"/>
          <a:ext cx="1234473" cy="783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41A601-951E-4073-AD05-C428DB48FCC0}">
      <dsp:nvSpPr>
        <dsp:cNvPr id="0" name=""/>
        <dsp:cNvSpPr/>
      </dsp:nvSpPr>
      <dsp:spPr>
        <a:xfrm>
          <a:off x="8232895" y="2329489"/>
          <a:ext cx="1234473" cy="7838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Tertiary Copyright Infringement</a:t>
          </a:r>
          <a:endParaRPr lang="en-US" sz="1100" b="1" kern="1200" dirty="0"/>
        </a:p>
      </dsp:txBody>
      <dsp:txXfrm>
        <a:off x="8255854" y="2352448"/>
        <a:ext cx="1188555" cy="737972"/>
      </dsp:txXfrm>
    </dsp:sp>
    <dsp:sp modelId="{D09BC735-EA31-4C44-B0EB-AF499316E3EA}">
      <dsp:nvSpPr>
        <dsp:cNvPr id="0" name=""/>
        <dsp:cNvSpPr/>
      </dsp:nvSpPr>
      <dsp:spPr>
        <a:xfrm>
          <a:off x="8170947" y="3252259"/>
          <a:ext cx="1234473" cy="78389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8E42FA4-94E4-4CFF-980F-2DE5A80A633F}">
      <dsp:nvSpPr>
        <dsp:cNvPr id="0" name=""/>
        <dsp:cNvSpPr/>
      </dsp:nvSpPr>
      <dsp:spPr>
        <a:xfrm>
          <a:off x="8308111" y="3382564"/>
          <a:ext cx="1234473" cy="78389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n-US" sz="1100" b="1" kern="1200" dirty="0" smtClean="0"/>
            <a:t>Confined to Academic understanding only</a:t>
          </a:r>
          <a:endParaRPr lang="en-US" sz="1100" b="1" kern="1200" dirty="0"/>
        </a:p>
      </dsp:txBody>
      <dsp:txXfrm>
        <a:off x="8331070" y="3405523"/>
        <a:ext cx="1188555" cy="7379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5BB1F8-4FC0-4CB8-9620-382E36AB1D8B}">
      <dsp:nvSpPr>
        <dsp:cNvPr id="0" name=""/>
        <dsp:cNvSpPr/>
      </dsp:nvSpPr>
      <dsp:spPr>
        <a:xfrm rot="5400000">
          <a:off x="-242170" y="242600"/>
          <a:ext cx="1614470" cy="113012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US</a:t>
          </a:r>
          <a:endParaRPr lang="en-US" sz="3100" kern="1200" dirty="0"/>
        </a:p>
      </dsp:txBody>
      <dsp:txXfrm rot="-5400000">
        <a:off x="1" y="565495"/>
        <a:ext cx="1130129" cy="484341"/>
      </dsp:txXfrm>
    </dsp:sp>
    <dsp:sp modelId="{8B14B9F7-C10A-48FD-95BA-367CB2E88566}">
      <dsp:nvSpPr>
        <dsp:cNvPr id="0" name=""/>
        <dsp:cNvSpPr/>
      </dsp:nvSpPr>
      <dsp:spPr>
        <a:xfrm rot="5400000">
          <a:off x="4421861" y="-3291302"/>
          <a:ext cx="1049405" cy="763287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Addressed by Digital Millennium Communications Act of 1998</a:t>
          </a:r>
          <a:endParaRPr lang="en-US" sz="3200" kern="1200" dirty="0"/>
        </a:p>
      </dsp:txBody>
      <dsp:txXfrm rot="-5400000">
        <a:off x="1130129" y="51658"/>
        <a:ext cx="7581642" cy="946949"/>
      </dsp:txXfrm>
    </dsp:sp>
    <dsp:sp modelId="{FFBBD864-5F8D-4DAA-B84F-FF61BDCCE8EE}">
      <dsp:nvSpPr>
        <dsp:cNvPr id="0" name=""/>
        <dsp:cNvSpPr/>
      </dsp:nvSpPr>
      <dsp:spPr>
        <a:xfrm rot="5400000">
          <a:off x="-242170" y="1662991"/>
          <a:ext cx="1614470" cy="113012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UK</a:t>
          </a:r>
          <a:endParaRPr lang="en-US" sz="3100" kern="1200" dirty="0"/>
        </a:p>
      </dsp:txBody>
      <dsp:txXfrm rot="-5400000">
        <a:off x="1" y="1985886"/>
        <a:ext cx="1130129" cy="484341"/>
      </dsp:txXfrm>
    </dsp:sp>
    <dsp:sp modelId="{DA8B057C-F7C8-4CF4-9B28-934154A5C973}">
      <dsp:nvSpPr>
        <dsp:cNvPr id="0" name=""/>
        <dsp:cNvSpPr/>
      </dsp:nvSpPr>
      <dsp:spPr>
        <a:xfrm rot="5400000">
          <a:off x="4421861" y="-1870911"/>
          <a:ext cx="1049405" cy="763287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Addressed by Digital Economy Act 2010 (DEA).</a:t>
          </a:r>
          <a:endParaRPr lang="en-US" sz="3200" kern="1200" dirty="0"/>
        </a:p>
      </dsp:txBody>
      <dsp:txXfrm rot="-5400000">
        <a:off x="1130129" y="1472049"/>
        <a:ext cx="7581642" cy="946949"/>
      </dsp:txXfrm>
    </dsp:sp>
    <dsp:sp modelId="{FB6FC44D-1803-4A4F-BC20-BB03CBF27D63}">
      <dsp:nvSpPr>
        <dsp:cNvPr id="0" name=""/>
        <dsp:cNvSpPr/>
      </dsp:nvSpPr>
      <dsp:spPr>
        <a:xfrm rot="5400000">
          <a:off x="-242170" y="3083382"/>
          <a:ext cx="1614470" cy="113012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685" tIns="19685" rIns="19685" bIns="19685" numCol="1" spcCol="1270" anchor="ctr" anchorCtr="0">
          <a:noAutofit/>
        </a:bodyPr>
        <a:lstStyle/>
        <a:p>
          <a:pPr lvl="0" algn="ctr" defTabSz="1377950">
            <a:lnSpc>
              <a:spcPct val="90000"/>
            </a:lnSpc>
            <a:spcBef>
              <a:spcPct val="0"/>
            </a:spcBef>
            <a:spcAft>
              <a:spcPct val="35000"/>
            </a:spcAft>
          </a:pPr>
          <a:r>
            <a:rPr lang="en-US" sz="3100" kern="1200" dirty="0" smtClean="0"/>
            <a:t>India</a:t>
          </a:r>
          <a:endParaRPr lang="en-US" sz="3100" kern="1200" dirty="0"/>
        </a:p>
      </dsp:txBody>
      <dsp:txXfrm rot="-5400000">
        <a:off x="1" y="3406277"/>
        <a:ext cx="1130129" cy="484341"/>
      </dsp:txXfrm>
    </dsp:sp>
    <dsp:sp modelId="{3465DFE1-4798-492F-90CA-97784F75CF20}">
      <dsp:nvSpPr>
        <dsp:cNvPr id="0" name=""/>
        <dsp:cNvSpPr/>
      </dsp:nvSpPr>
      <dsp:spPr>
        <a:xfrm rot="5400000">
          <a:off x="4421861" y="-450520"/>
          <a:ext cx="1049405" cy="763287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US" sz="3200" kern="1200" dirty="0" smtClean="0"/>
            <a:t>Addressed by Information Technology Act, IT (Amendment) Act, 2008</a:t>
          </a:r>
          <a:endParaRPr lang="en-US" sz="3200" kern="1200" dirty="0"/>
        </a:p>
      </dsp:txBody>
      <dsp:txXfrm rot="-5400000">
        <a:off x="1130129" y="2892440"/>
        <a:ext cx="7581642" cy="94694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A567DCC-D443-49A8-B6B3-EA9BFFA1CBA7}" type="datetimeFigureOut">
              <a:rPr lang="en-IN" smtClean="0"/>
              <a:t>07-09-2019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4A3123-E5A2-4E33-A9DB-070F69411FA5}" type="slidenum">
              <a:rPr lang="en-IN" smtClean="0"/>
              <a:t>‹#›</a:t>
            </a:fld>
            <a:endParaRPr lang="en-IN"/>
          </a:p>
        </p:txBody>
      </p:sp>
    </p:spTree>
    <p:extLst>
      <p:ext uri="{BB962C8B-B14F-4D97-AF65-F5344CB8AC3E}">
        <p14:creationId xmlns:p14="http://schemas.microsoft.com/office/powerpoint/2010/main" val="66431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567DCC-D443-49A8-B6B3-EA9BFFA1CBA7}" type="datetimeFigureOut">
              <a:rPr lang="en-IN" smtClean="0"/>
              <a:t>07-09-2019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4A3123-E5A2-4E33-A9DB-070F69411FA5}" type="slidenum">
              <a:rPr lang="en-IN" smtClean="0"/>
              <a:t>‹#›</a:t>
            </a:fld>
            <a:endParaRPr lang="en-IN"/>
          </a:p>
        </p:txBody>
      </p:sp>
    </p:spTree>
    <p:extLst>
      <p:ext uri="{BB962C8B-B14F-4D97-AF65-F5344CB8AC3E}">
        <p14:creationId xmlns:p14="http://schemas.microsoft.com/office/powerpoint/2010/main" val="3778341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567DCC-D443-49A8-B6B3-EA9BFFA1CBA7}" type="datetimeFigureOut">
              <a:rPr lang="en-IN" smtClean="0"/>
              <a:t>07-09-2019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4A3123-E5A2-4E33-A9DB-070F69411FA5}" type="slidenum">
              <a:rPr lang="en-IN" smtClean="0"/>
              <a:t>‹#›</a:t>
            </a:fld>
            <a:endParaRPr lang="en-IN"/>
          </a:p>
        </p:txBody>
      </p:sp>
    </p:spTree>
    <p:extLst>
      <p:ext uri="{BB962C8B-B14F-4D97-AF65-F5344CB8AC3E}">
        <p14:creationId xmlns:p14="http://schemas.microsoft.com/office/powerpoint/2010/main" val="368105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A567DCC-D443-49A8-B6B3-EA9BFFA1CBA7}" type="datetimeFigureOut">
              <a:rPr lang="en-IN" smtClean="0"/>
              <a:t>07-09-2019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4A3123-E5A2-4E33-A9DB-070F69411FA5}" type="slidenum">
              <a:rPr lang="en-IN" smtClean="0"/>
              <a:t>‹#›</a:t>
            </a:fld>
            <a:endParaRPr lang="en-IN"/>
          </a:p>
        </p:txBody>
      </p:sp>
    </p:spTree>
    <p:extLst>
      <p:ext uri="{BB962C8B-B14F-4D97-AF65-F5344CB8AC3E}">
        <p14:creationId xmlns:p14="http://schemas.microsoft.com/office/powerpoint/2010/main" val="1499887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567DCC-D443-49A8-B6B3-EA9BFFA1CBA7}" type="datetimeFigureOut">
              <a:rPr lang="en-IN" smtClean="0"/>
              <a:t>07-09-2019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4A3123-E5A2-4E33-A9DB-070F69411FA5}" type="slidenum">
              <a:rPr lang="en-IN" smtClean="0"/>
              <a:t>‹#›</a:t>
            </a:fld>
            <a:endParaRPr lang="en-IN"/>
          </a:p>
        </p:txBody>
      </p:sp>
    </p:spTree>
    <p:extLst>
      <p:ext uri="{BB962C8B-B14F-4D97-AF65-F5344CB8AC3E}">
        <p14:creationId xmlns:p14="http://schemas.microsoft.com/office/powerpoint/2010/main" val="100758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A567DCC-D443-49A8-B6B3-EA9BFFA1CBA7}" type="datetimeFigureOut">
              <a:rPr lang="en-IN" smtClean="0"/>
              <a:t>07-09-2019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4A3123-E5A2-4E33-A9DB-070F69411FA5}" type="slidenum">
              <a:rPr lang="en-IN" smtClean="0"/>
              <a:t>‹#›</a:t>
            </a:fld>
            <a:endParaRPr lang="en-IN"/>
          </a:p>
        </p:txBody>
      </p:sp>
    </p:spTree>
    <p:extLst>
      <p:ext uri="{BB962C8B-B14F-4D97-AF65-F5344CB8AC3E}">
        <p14:creationId xmlns:p14="http://schemas.microsoft.com/office/powerpoint/2010/main" val="1873175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A567DCC-D443-49A8-B6B3-EA9BFFA1CBA7}" type="datetimeFigureOut">
              <a:rPr lang="en-IN" smtClean="0"/>
              <a:t>07-09-2019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E4A3123-E5A2-4E33-A9DB-070F69411FA5}" type="slidenum">
              <a:rPr lang="en-IN" smtClean="0"/>
              <a:t>‹#›</a:t>
            </a:fld>
            <a:endParaRPr lang="en-IN"/>
          </a:p>
        </p:txBody>
      </p:sp>
    </p:spTree>
    <p:extLst>
      <p:ext uri="{BB962C8B-B14F-4D97-AF65-F5344CB8AC3E}">
        <p14:creationId xmlns:p14="http://schemas.microsoft.com/office/powerpoint/2010/main" val="1259635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A567DCC-D443-49A8-B6B3-EA9BFFA1CBA7}" type="datetimeFigureOut">
              <a:rPr lang="en-IN" smtClean="0"/>
              <a:t>07-09-2019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E4A3123-E5A2-4E33-A9DB-070F69411FA5}" type="slidenum">
              <a:rPr lang="en-IN" smtClean="0"/>
              <a:t>‹#›</a:t>
            </a:fld>
            <a:endParaRPr lang="en-IN"/>
          </a:p>
        </p:txBody>
      </p:sp>
    </p:spTree>
    <p:extLst>
      <p:ext uri="{BB962C8B-B14F-4D97-AF65-F5344CB8AC3E}">
        <p14:creationId xmlns:p14="http://schemas.microsoft.com/office/powerpoint/2010/main" val="2232858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567DCC-D443-49A8-B6B3-EA9BFFA1CBA7}" type="datetimeFigureOut">
              <a:rPr lang="en-IN" smtClean="0"/>
              <a:t>07-09-2019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E4A3123-E5A2-4E33-A9DB-070F69411FA5}" type="slidenum">
              <a:rPr lang="en-IN" smtClean="0"/>
              <a:t>‹#›</a:t>
            </a:fld>
            <a:endParaRPr lang="en-IN"/>
          </a:p>
        </p:txBody>
      </p:sp>
    </p:spTree>
    <p:extLst>
      <p:ext uri="{BB962C8B-B14F-4D97-AF65-F5344CB8AC3E}">
        <p14:creationId xmlns:p14="http://schemas.microsoft.com/office/powerpoint/2010/main" val="2033194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67DCC-D443-49A8-B6B3-EA9BFFA1CBA7}" type="datetimeFigureOut">
              <a:rPr lang="en-IN" smtClean="0"/>
              <a:t>07-09-2019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4A3123-E5A2-4E33-A9DB-070F69411FA5}" type="slidenum">
              <a:rPr lang="en-IN" smtClean="0"/>
              <a:t>‹#›</a:t>
            </a:fld>
            <a:endParaRPr lang="en-IN"/>
          </a:p>
        </p:txBody>
      </p:sp>
    </p:spTree>
    <p:extLst>
      <p:ext uri="{BB962C8B-B14F-4D97-AF65-F5344CB8AC3E}">
        <p14:creationId xmlns:p14="http://schemas.microsoft.com/office/powerpoint/2010/main" val="3050548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567DCC-D443-49A8-B6B3-EA9BFFA1CBA7}" type="datetimeFigureOut">
              <a:rPr lang="en-IN" smtClean="0"/>
              <a:t>07-09-2019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4A3123-E5A2-4E33-A9DB-070F69411FA5}" type="slidenum">
              <a:rPr lang="en-IN" smtClean="0"/>
              <a:t>‹#›</a:t>
            </a:fld>
            <a:endParaRPr lang="en-IN"/>
          </a:p>
        </p:txBody>
      </p:sp>
    </p:spTree>
    <p:extLst>
      <p:ext uri="{BB962C8B-B14F-4D97-AF65-F5344CB8AC3E}">
        <p14:creationId xmlns:p14="http://schemas.microsoft.com/office/powerpoint/2010/main" val="1808029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67DCC-D443-49A8-B6B3-EA9BFFA1CBA7}" type="datetimeFigureOut">
              <a:rPr lang="en-IN" smtClean="0"/>
              <a:t>07-09-2019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4A3123-E5A2-4E33-A9DB-070F69411FA5}" type="slidenum">
              <a:rPr lang="en-IN" smtClean="0"/>
              <a:t>‹#›</a:t>
            </a:fld>
            <a:endParaRPr lang="en-IN"/>
          </a:p>
        </p:txBody>
      </p:sp>
    </p:spTree>
    <p:extLst>
      <p:ext uri="{BB962C8B-B14F-4D97-AF65-F5344CB8AC3E}">
        <p14:creationId xmlns:p14="http://schemas.microsoft.com/office/powerpoint/2010/main" val="3175437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2000250"/>
          </a:xfrm>
        </p:spPr>
        <p:txBody>
          <a:bodyPr>
            <a:normAutofit/>
          </a:bodyPr>
          <a:lstStyle/>
          <a:p>
            <a:r>
              <a:rPr lang="en-IN" b="1" dirty="0" smtClean="0"/>
              <a:t>Other General Exceptions that Libraries Can Avail  </a:t>
            </a:r>
            <a:endParaRPr lang="en-IN" b="1" dirty="0"/>
          </a:p>
        </p:txBody>
      </p:sp>
      <p:sp>
        <p:nvSpPr>
          <p:cNvPr id="3" name="Subtitle 2"/>
          <p:cNvSpPr>
            <a:spLocks noGrp="1"/>
          </p:cNvSpPr>
          <p:nvPr>
            <p:ph type="subTitle" idx="1"/>
          </p:nvPr>
        </p:nvSpPr>
        <p:spPr>
          <a:xfrm>
            <a:off x="1066800" y="3886200"/>
            <a:ext cx="7162800" cy="1752600"/>
          </a:xfrm>
        </p:spPr>
        <p:txBody>
          <a:bodyPr/>
          <a:lstStyle/>
          <a:p>
            <a:pPr>
              <a:spcBef>
                <a:spcPts val="0"/>
              </a:spcBef>
            </a:pPr>
            <a:r>
              <a:rPr lang="en-IN" b="1" dirty="0" err="1" smtClean="0">
                <a:solidFill>
                  <a:schemeClr val="tx1"/>
                </a:solidFill>
              </a:rPr>
              <a:t>Prof.</a:t>
            </a:r>
            <a:r>
              <a:rPr lang="en-IN" b="1" dirty="0" smtClean="0">
                <a:solidFill>
                  <a:schemeClr val="tx1"/>
                </a:solidFill>
              </a:rPr>
              <a:t> </a:t>
            </a:r>
            <a:r>
              <a:rPr lang="en-IN" b="1" dirty="0" err="1" smtClean="0">
                <a:solidFill>
                  <a:schemeClr val="tx1"/>
                </a:solidFill>
              </a:rPr>
              <a:t>Prabuddha</a:t>
            </a:r>
            <a:r>
              <a:rPr lang="en-IN" b="1" dirty="0" smtClean="0">
                <a:solidFill>
                  <a:schemeClr val="tx1"/>
                </a:solidFill>
              </a:rPr>
              <a:t> </a:t>
            </a:r>
            <a:r>
              <a:rPr lang="en-IN" b="1" dirty="0" err="1" smtClean="0">
                <a:solidFill>
                  <a:schemeClr val="tx1"/>
                </a:solidFill>
              </a:rPr>
              <a:t>Ganguli</a:t>
            </a:r>
            <a:endParaRPr lang="en-IN" b="1" dirty="0" smtClean="0">
              <a:solidFill>
                <a:schemeClr val="tx1"/>
              </a:solidFill>
            </a:endParaRPr>
          </a:p>
          <a:p>
            <a:pPr>
              <a:spcBef>
                <a:spcPts val="0"/>
              </a:spcBef>
            </a:pPr>
            <a:r>
              <a:rPr lang="en-IN" b="1" dirty="0" smtClean="0">
                <a:solidFill>
                  <a:schemeClr val="tx1"/>
                </a:solidFill>
              </a:rPr>
              <a:t>&amp;</a:t>
            </a:r>
          </a:p>
          <a:p>
            <a:pPr>
              <a:spcBef>
                <a:spcPts val="0"/>
              </a:spcBef>
            </a:pPr>
            <a:r>
              <a:rPr lang="en-IN" b="1" dirty="0" smtClean="0">
                <a:solidFill>
                  <a:schemeClr val="tx1"/>
                </a:solidFill>
              </a:rPr>
              <a:t>S. </a:t>
            </a:r>
            <a:r>
              <a:rPr lang="en-IN" b="1" dirty="0" err="1" smtClean="0">
                <a:solidFill>
                  <a:schemeClr val="tx1"/>
                </a:solidFill>
              </a:rPr>
              <a:t>Matilal</a:t>
            </a:r>
            <a:endParaRPr lang="en-IN" b="1" dirty="0" smtClean="0">
              <a:solidFill>
                <a:schemeClr val="tx1"/>
              </a:solidFill>
            </a:endParaRPr>
          </a:p>
          <a:p>
            <a:endParaRPr lang="en-IN" dirty="0">
              <a:solidFill>
                <a:schemeClr val="tx1"/>
              </a:solidFill>
            </a:endParaRPr>
          </a:p>
        </p:txBody>
      </p:sp>
    </p:spTree>
    <p:extLst>
      <p:ext uri="{BB962C8B-B14F-4D97-AF65-F5344CB8AC3E}">
        <p14:creationId xmlns:p14="http://schemas.microsoft.com/office/powerpoint/2010/main" val="2641560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Do the digital libraries QUALIFY AS INTERMEDIARY? </a:t>
            </a:r>
            <a:endParaRPr lang="en-IN" dirty="0"/>
          </a:p>
        </p:txBody>
      </p:sp>
    </p:spTree>
    <p:extLst>
      <p:ext uri="{BB962C8B-B14F-4D97-AF65-F5344CB8AC3E}">
        <p14:creationId xmlns:p14="http://schemas.microsoft.com/office/powerpoint/2010/main" val="41959467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sz="3600" b="1" dirty="0" smtClean="0"/>
              <a:t>Section 52 of the Copyright Act. Certain acts not to be infringement of copyright</a:t>
            </a:r>
            <a:r>
              <a:rPr lang="en-US" b="1" dirty="0" smtClean="0"/>
              <a:t>.</a:t>
            </a:r>
            <a:endParaRPr lang="en-US" dirty="0"/>
          </a:p>
        </p:txBody>
      </p:sp>
      <p:sp>
        <p:nvSpPr>
          <p:cNvPr id="3" name="Content Placeholder 2"/>
          <p:cNvSpPr>
            <a:spLocks noGrp="1"/>
          </p:cNvSpPr>
          <p:nvPr>
            <p:ph idx="1"/>
          </p:nvPr>
        </p:nvSpPr>
        <p:spPr/>
        <p:txBody>
          <a:bodyPr>
            <a:normAutofit fontScale="55000" lnSpcReduction="20000"/>
          </a:bodyPr>
          <a:lstStyle/>
          <a:p>
            <a:pPr marL="0" indent="0" algn="just">
              <a:lnSpc>
                <a:spcPct val="120000"/>
              </a:lnSpc>
              <a:spcBef>
                <a:spcPts val="0"/>
              </a:spcBef>
              <a:buNone/>
            </a:pPr>
            <a:r>
              <a:rPr lang="en-US" b="1" dirty="0" smtClean="0"/>
              <a:t>(1) The following acts shall not constitute an infringement of copyright, namely: </a:t>
            </a:r>
          </a:p>
          <a:p>
            <a:pPr marL="0" indent="0" algn="just">
              <a:lnSpc>
                <a:spcPct val="120000"/>
              </a:lnSpc>
              <a:spcBef>
                <a:spcPts val="0"/>
              </a:spcBef>
              <a:buNone/>
            </a:pPr>
            <a:endParaRPr lang="en-US" b="1" dirty="0" smtClean="0"/>
          </a:p>
          <a:p>
            <a:pPr marL="0" indent="0" algn="just">
              <a:lnSpc>
                <a:spcPct val="120000"/>
              </a:lnSpc>
              <a:spcBef>
                <a:spcPts val="0"/>
              </a:spcBef>
              <a:buNone/>
            </a:pPr>
            <a:r>
              <a:rPr lang="en-US" b="1" dirty="0" smtClean="0"/>
              <a:t>(c) transient or incidental storage of a work or performance for the purpose of providing electronic links, access or integration, where such links, access or integration has not been expressly prohibited by the right holder, unless the person responsible is aware or has reasonable grounds for believing that such storage is of an infringing copy: </a:t>
            </a:r>
          </a:p>
          <a:p>
            <a:pPr marL="0" indent="0" algn="just">
              <a:lnSpc>
                <a:spcPct val="120000"/>
              </a:lnSpc>
              <a:spcBef>
                <a:spcPts val="0"/>
              </a:spcBef>
              <a:buNone/>
            </a:pPr>
            <a:endParaRPr lang="en-US" dirty="0" smtClean="0"/>
          </a:p>
          <a:p>
            <a:pPr marL="0" indent="0" algn="just">
              <a:lnSpc>
                <a:spcPct val="120000"/>
              </a:lnSpc>
              <a:spcBef>
                <a:spcPts val="0"/>
              </a:spcBef>
              <a:buNone/>
            </a:pPr>
            <a:r>
              <a:rPr lang="en-US" dirty="0" smtClean="0"/>
              <a:t>Provided that if the person responsible for the storage of the copy has received a written complaint from the owner of copyright in the work, complaining that such transient or incidental storage is an infringement, such person responsible for the storage shall refrain from facilitating such access for a period of twenty-one days or till he receives an order from the competent court refraining from facilitating access and in case no such order is received before the expiry of such period of twenty-one days, he may continue to provide the facility of such access;</a:t>
            </a:r>
            <a:endParaRPr lang="en-US" dirty="0"/>
          </a:p>
        </p:txBody>
      </p:sp>
    </p:spTree>
    <p:extLst>
      <p:ext uri="{BB962C8B-B14F-4D97-AF65-F5344CB8AC3E}">
        <p14:creationId xmlns:p14="http://schemas.microsoft.com/office/powerpoint/2010/main" val="3847880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Due </a:t>
            </a:r>
            <a:r>
              <a:rPr lang="en-US" dirty="0" smtClean="0"/>
              <a:t>Diligence</a:t>
            </a:r>
            <a:endParaRPr lang="en-IN" dirty="0"/>
          </a:p>
        </p:txBody>
      </p:sp>
      <p:sp>
        <p:nvSpPr>
          <p:cNvPr id="3" name="Content Placeholder 2"/>
          <p:cNvSpPr>
            <a:spLocks noGrp="1"/>
          </p:cNvSpPr>
          <p:nvPr>
            <p:ph idx="1"/>
          </p:nvPr>
        </p:nvSpPr>
        <p:spPr/>
        <p:txBody>
          <a:bodyPr>
            <a:normAutofit fontScale="92500" lnSpcReduction="20000"/>
          </a:bodyPr>
          <a:lstStyle/>
          <a:p>
            <a:pPr marL="0" lvl="1" indent="0" algn="just">
              <a:lnSpc>
                <a:spcPct val="110000"/>
              </a:lnSpc>
              <a:spcBef>
                <a:spcPts val="0"/>
              </a:spcBef>
              <a:buFont typeface="Arial" panose="020B0604020202020204" pitchFamily="34" charset="0"/>
              <a:buChar char="•"/>
            </a:pPr>
            <a:r>
              <a:rPr lang="en-US" dirty="0" smtClean="0"/>
              <a:t>The 2011 Intermediaries Guidelines provides a due diligence framework to be followed by intermediaries in order to avail of the exemption under Section 79. </a:t>
            </a:r>
          </a:p>
          <a:p>
            <a:pPr marL="0" lvl="1" indent="0" algn="just">
              <a:lnSpc>
                <a:spcPct val="110000"/>
              </a:lnSpc>
              <a:spcBef>
                <a:spcPts val="0"/>
              </a:spcBef>
              <a:buFont typeface="Arial" panose="020B0604020202020204" pitchFamily="34" charset="0"/>
              <a:buChar char="•"/>
            </a:pPr>
            <a:r>
              <a:rPr lang="en-US" dirty="0" smtClean="0"/>
              <a:t>Various procedures have been prescribed which needs to be observed by an intermediary, such as (</a:t>
            </a:r>
            <a:r>
              <a:rPr lang="en-US" dirty="0" err="1" smtClean="0"/>
              <a:t>i</a:t>
            </a:r>
            <a:r>
              <a:rPr lang="en-US" dirty="0" smtClean="0"/>
              <a:t>) the need to inform the users of the computer resource not to transmit any information  that amongst other things is harmful, obscene or defamatory; (ii) the requirement to “act within 36 hours” of receiving knowledge of the transmission of any prohibited information; and (iii) the requirement  to disable information that is contradictory to the Intermediaries Guidelines.</a:t>
            </a:r>
            <a:endParaRPr lang="en-US" dirty="0"/>
          </a:p>
        </p:txBody>
      </p:sp>
    </p:spTree>
    <p:extLst>
      <p:ext uri="{BB962C8B-B14F-4D97-AF65-F5344CB8AC3E}">
        <p14:creationId xmlns:p14="http://schemas.microsoft.com/office/powerpoint/2010/main" val="11106049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Section 81</a:t>
            </a:r>
            <a:endParaRPr lang="en-IN" dirty="0"/>
          </a:p>
        </p:txBody>
      </p:sp>
      <p:sp>
        <p:nvSpPr>
          <p:cNvPr id="3" name="Content Placeholder 2"/>
          <p:cNvSpPr>
            <a:spLocks noGrp="1"/>
          </p:cNvSpPr>
          <p:nvPr>
            <p:ph idx="1"/>
          </p:nvPr>
        </p:nvSpPr>
        <p:spPr/>
        <p:txBody>
          <a:bodyPr/>
          <a:lstStyle/>
          <a:p>
            <a:pPr marL="0" indent="0" algn="just">
              <a:spcBef>
                <a:spcPts val="0"/>
              </a:spcBef>
              <a:buNone/>
            </a:pPr>
            <a:r>
              <a:rPr lang="en-IN" dirty="0" smtClean="0"/>
              <a:t>The provisions of this Act shall have effect notwithstanding anything inconsistent therewith contained in any other law for the time being in force.</a:t>
            </a:r>
          </a:p>
          <a:p>
            <a:pPr marL="0" indent="0" algn="just">
              <a:spcBef>
                <a:spcPts val="0"/>
              </a:spcBef>
              <a:buNone/>
            </a:pPr>
            <a:r>
              <a:rPr lang="en-IN" b="1" dirty="0" smtClean="0">
                <a:solidFill>
                  <a:srgbClr val="FF0000"/>
                </a:solidFill>
              </a:rPr>
              <a:t>Provided that nothing contained in this Act shall restrict any person from exercising any right conferred under the Copyright Act 1957 or the Patents Act 1970</a:t>
            </a:r>
          </a:p>
          <a:p>
            <a:endParaRPr lang="en-IN" dirty="0"/>
          </a:p>
        </p:txBody>
      </p:sp>
    </p:spTree>
    <p:extLst>
      <p:ext uri="{BB962C8B-B14F-4D97-AF65-F5344CB8AC3E}">
        <p14:creationId xmlns:p14="http://schemas.microsoft.com/office/powerpoint/2010/main" val="35856073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b="1" i="1" dirty="0"/>
              <a:t>Super Cassettes Industries Limited v. </a:t>
            </a:r>
            <a:r>
              <a:rPr lang="en-GB" sz="2800" b="1" i="1" dirty="0" err="1"/>
              <a:t>MySpace</a:t>
            </a:r>
            <a:r>
              <a:rPr lang="en-GB" sz="2800" b="1" i="1" dirty="0"/>
              <a:t> Inc. &amp; Another</a:t>
            </a:r>
            <a:r>
              <a:rPr lang="en-GB" sz="2800" b="1" dirty="0"/>
              <a:t>, 2011(48) PTC 49 (Del)</a:t>
            </a:r>
            <a:endParaRPr lang="en-IN" sz="2800" b="1" dirty="0"/>
          </a:p>
        </p:txBody>
      </p:sp>
      <p:sp>
        <p:nvSpPr>
          <p:cNvPr id="3" name="Content Placeholder 2"/>
          <p:cNvSpPr>
            <a:spLocks noGrp="1"/>
          </p:cNvSpPr>
          <p:nvPr>
            <p:ph idx="1"/>
          </p:nvPr>
        </p:nvSpPr>
        <p:spPr/>
        <p:txBody>
          <a:bodyPr>
            <a:normAutofit fontScale="70000" lnSpcReduction="20000"/>
          </a:bodyPr>
          <a:lstStyle/>
          <a:p>
            <a:pPr algn="just">
              <a:lnSpc>
                <a:spcPct val="120000"/>
              </a:lnSpc>
              <a:spcBef>
                <a:spcPts val="0"/>
              </a:spcBef>
            </a:pPr>
            <a:r>
              <a:rPr lang="en-GB" dirty="0" err="1"/>
              <a:t>MySpace</a:t>
            </a:r>
            <a:r>
              <a:rPr lang="en-GB" dirty="0"/>
              <a:t> argued that it was an intermediary within the meaning of Section 2(1)(w) of the Information Technology Act, 2000 and as such it was entitled to safe harbour </a:t>
            </a:r>
            <a:r>
              <a:rPr lang="en-GB" dirty="0" smtClean="0"/>
              <a:t>immunity. </a:t>
            </a:r>
          </a:p>
          <a:p>
            <a:pPr algn="just">
              <a:lnSpc>
                <a:spcPct val="120000"/>
              </a:lnSpc>
              <a:spcBef>
                <a:spcPts val="0"/>
              </a:spcBef>
            </a:pPr>
            <a:r>
              <a:rPr lang="en-GB" dirty="0" smtClean="0"/>
              <a:t>The </a:t>
            </a:r>
            <a:r>
              <a:rPr lang="en-GB" dirty="0"/>
              <a:t>Court rejected this contention. Justice Manmohan Singh reasoned that </a:t>
            </a:r>
            <a:r>
              <a:rPr lang="en-GB" dirty="0" err="1"/>
              <a:t>MySpce</a:t>
            </a:r>
            <a:r>
              <a:rPr lang="en-GB" dirty="0"/>
              <a:t> was not merely providing access to a communication system, but it took a limited license from its users to modify the content as such </a:t>
            </a:r>
            <a:r>
              <a:rPr lang="en-GB" dirty="0" err="1"/>
              <a:t>MySpce’s</a:t>
            </a:r>
            <a:r>
              <a:rPr lang="en-GB" dirty="0"/>
              <a:t> conducts had gone beyond the normal role of an intermediary. </a:t>
            </a:r>
            <a:endParaRPr lang="en-GB" dirty="0" smtClean="0"/>
          </a:p>
          <a:p>
            <a:pPr algn="just">
              <a:lnSpc>
                <a:spcPct val="120000"/>
              </a:lnSpc>
              <a:spcBef>
                <a:spcPts val="0"/>
              </a:spcBef>
            </a:pPr>
            <a:r>
              <a:rPr lang="en-GB" dirty="0" smtClean="0"/>
              <a:t>Furthermore</a:t>
            </a:r>
            <a:r>
              <a:rPr lang="en-GB" dirty="0"/>
              <a:t>, by referring to the proviso to Section 81 of the Information Technology Act, 2000, Justice Manmohan Singh held that safe harbour immunity under Section 79 was not available to an intermediary who was alleged to have been involved in copyright </a:t>
            </a:r>
            <a:r>
              <a:rPr lang="en-GB" dirty="0" smtClean="0"/>
              <a:t>infringement.</a:t>
            </a:r>
            <a:endParaRPr lang="en-IN" dirty="0"/>
          </a:p>
        </p:txBody>
      </p:sp>
    </p:spTree>
    <p:extLst>
      <p:ext uri="{BB962C8B-B14F-4D97-AF65-F5344CB8AC3E}">
        <p14:creationId xmlns:p14="http://schemas.microsoft.com/office/powerpoint/2010/main" val="41699538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i="1" dirty="0"/>
              <a:t>Myspace v. Super Cassette Industries Ltd.</a:t>
            </a:r>
            <a:r>
              <a:rPr lang="en-GB" dirty="0"/>
              <a:t> 2017(69)PTC1(Del)</a:t>
            </a:r>
            <a:endParaRPr lang="en-IN" dirty="0"/>
          </a:p>
        </p:txBody>
      </p:sp>
      <p:sp>
        <p:nvSpPr>
          <p:cNvPr id="3" name="Content Placeholder 2"/>
          <p:cNvSpPr>
            <a:spLocks noGrp="1"/>
          </p:cNvSpPr>
          <p:nvPr>
            <p:ph idx="1"/>
          </p:nvPr>
        </p:nvSpPr>
        <p:spPr/>
        <p:txBody>
          <a:bodyPr>
            <a:normAutofit fontScale="92500"/>
          </a:bodyPr>
          <a:lstStyle/>
          <a:p>
            <a:pPr algn="just"/>
            <a:r>
              <a:rPr lang="en-GB" dirty="0" smtClean="0"/>
              <a:t>The Division Bench (Justice S. </a:t>
            </a:r>
            <a:r>
              <a:rPr lang="en-GB" dirty="0" err="1" smtClean="0"/>
              <a:t>Ravindra</a:t>
            </a:r>
            <a:r>
              <a:rPr lang="en-GB" dirty="0" smtClean="0"/>
              <a:t> Bhat and Justice Deepa Sharma) allowed the appeal. </a:t>
            </a:r>
            <a:r>
              <a:rPr lang="en-GB" dirty="0"/>
              <a:t>The Division Bench </a:t>
            </a:r>
            <a:r>
              <a:rPr lang="en-GB" dirty="0" smtClean="0"/>
              <a:t>reasoned. </a:t>
            </a:r>
            <a:endParaRPr lang="en-IN" dirty="0"/>
          </a:p>
          <a:p>
            <a:pPr lvl="1" algn="just"/>
            <a:r>
              <a:rPr lang="en-GB" dirty="0"/>
              <a:t>(1) The rule of harmonious of interpretation should be applied while conjointly reading Sections 79 and 81 of the Information Technology Act, 2000 and Section 51(a)(ii) of the Copyright Act, 1957. </a:t>
            </a:r>
            <a:endParaRPr lang="en-GB" dirty="0" smtClean="0"/>
          </a:p>
          <a:p>
            <a:pPr lvl="1" algn="just"/>
            <a:r>
              <a:rPr lang="en-GB" dirty="0" smtClean="0"/>
              <a:t>Such </a:t>
            </a:r>
            <a:r>
              <a:rPr lang="en-GB" dirty="0"/>
              <a:t>a reading allowed an intermediary to advance the affirmative defence of safe harbour in a copyright infringement action in spite of Section 81 proviso. </a:t>
            </a:r>
            <a:endParaRPr lang="en-IN" dirty="0"/>
          </a:p>
        </p:txBody>
      </p:sp>
    </p:spTree>
    <p:extLst>
      <p:ext uri="{BB962C8B-B14F-4D97-AF65-F5344CB8AC3E}">
        <p14:creationId xmlns:p14="http://schemas.microsoft.com/office/powerpoint/2010/main" val="24297095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just"/>
            <a:r>
              <a:rPr lang="en-US" sz="2400" b="1" dirty="0" smtClean="0"/>
              <a:t>Section 52 (1)(c) of the Copyright Act</a:t>
            </a:r>
            <a:endParaRPr lang="en-US" sz="2400" dirty="0"/>
          </a:p>
        </p:txBody>
      </p:sp>
      <p:sp>
        <p:nvSpPr>
          <p:cNvPr id="3" name="Content Placeholder 2"/>
          <p:cNvSpPr>
            <a:spLocks noGrp="1"/>
          </p:cNvSpPr>
          <p:nvPr>
            <p:ph idx="1"/>
          </p:nvPr>
        </p:nvSpPr>
        <p:spPr>
          <a:xfrm>
            <a:off x="457200" y="1066800"/>
            <a:ext cx="8229600" cy="5059363"/>
          </a:xfrm>
        </p:spPr>
        <p:txBody>
          <a:bodyPr>
            <a:noAutofit/>
          </a:bodyPr>
          <a:lstStyle/>
          <a:p>
            <a:pPr marL="0" indent="0" algn="just">
              <a:spcBef>
                <a:spcPts val="0"/>
              </a:spcBef>
              <a:buNone/>
            </a:pPr>
            <a:r>
              <a:rPr lang="en-US" sz="2000" b="1" dirty="0" smtClean="0"/>
              <a:t>(1) The following acts shall not constitute an infringement of copyright, namely: </a:t>
            </a:r>
          </a:p>
          <a:p>
            <a:pPr marL="0" indent="0" algn="just">
              <a:spcBef>
                <a:spcPts val="0"/>
              </a:spcBef>
              <a:buNone/>
            </a:pPr>
            <a:r>
              <a:rPr lang="en-US" sz="2000" b="1" dirty="0" smtClean="0"/>
              <a:t>(c) </a:t>
            </a:r>
            <a:r>
              <a:rPr lang="en-US" sz="2000" b="1" dirty="0" smtClean="0">
                <a:solidFill>
                  <a:srgbClr val="FF0000"/>
                </a:solidFill>
              </a:rPr>
              <a:t>transient or incidental storage of a work</a:t>
            </a:r>
            <a:r>
              <a:rPr lang="en-US" sz="2000" b="1" dirty="0" smtClean="0"/>
              <a:t> or performance for the purpose of providing </a:t>
            </a:r>
            <a:r>
              <a:rPr lang="en-US" sz="2000" b="1" dirty="0" smtClean="0">
                <a:solidFill>
                  <a:srgbClr val="FF0000"/>
                </a:solidFill>
              </a:rPr>
              <a:t>electronic links</a:t>
            </a:r>
            <a:r>
              <a:rPr lang="en-US" sz="2000" b="1" dirty="0" smtClean="0"/>
              <a:t>, </a:t>
            </a:r>
            <a:r>
              <a:rPr lang="en-US" sz="2000" b="1" dirty="0" smtClean="0">
                <a:solidFill>
                  <a:srgbClr val="FF0000"/>
                </a:solidFill>
              </a:rPr>
              <a:t>access</a:t>
            </a:r>
            <a:r>
              <a:rPr lang="en-US" sz="2000" b="1" dirty="0" smtClean="0"/>
              <a:t> or </a:t>
            </a:r>
            <a:r>
              <a:rPr lang="en-US" sz="2000" b="1" dirty="0" smtClean="0">
                <a:solidFill>
                  <a:srgbClr val="FF0000"/>
                </a:solidFill>
              </a:rPr>
              <a:t>integration</a:t>
            </a:r>
            <a:r>
              <a:rPr lang="en-US" sz="2000" b="1" dirty="0" smtClean="0"/>
              <a:t>, where such links, access or integration has not been expressly prohibited by the right holder, unless </a:t>
            </a:r>
            <a:r>
              <a:rPr lang="en-US" sz="2000" b="1" dirty="0" smtClean="0">
                <a:solidFill>
                  <a:srgbClr val="FF0000"/>
                </a:solidFill>
              </a:rPr>
              <a:t>the person responsible is aware or has reasonable grounds for believing that such storage is of an infringing copy</a:t>
            </a:r>
            <a:r>
              <a:rPr lang="en-US" sz="2000" b="1" dirty="0" smtClean="0"/>
              <a:t>: </a:t>
            </a:r>
          </a:p>
          <a:p>
            <a:pPr marL="0" indent="0" algn="just">
              <a:spcBef>
                <a:spcPts val="0"/>
              </a:spcBef>
              <a:buNone/>
            </a:pPr>
            <a:endParaRPr lang="en-US" sz="2000" b="1" dirty="0" smtClean="0"/>
          </a:p>
          <a:p>
            <a:pPr marL="0" indent="0" algn="just">
              <a:spcBef>
                <a:spcPts val="0"/>
              </a:spcBef>
              <a:buNone/>
            </a:pPr>
            <a:r>
              <a:rPr lang="en-US" sz="2000" b="1" dirty="0" smtClean="0"/>
              <a:t>Provided that if the person responsible for the storage of the copy has received a written complaint from the owner of copyright in the work, complaining that such transient or incidental storage is an infringement, such person responsible for the storage shall refrain from facilitating such access for a period of twenty-one days or till he receives an order from the competent court refraining from facilitating access and in case no such order is received before the expiry of such period of twenty-one days, he may continue to provide the facility of such access;</a:t>
            </a:r>
            <a:endParaRPr lang="en-US" sz="2000" b="1" dirty="0"/>
          </a:p>
        </p:txBody>
      </p:sp>
    </p:spTree>
    <p:extLst>
      <p:ext uri="{BB962C8B-B14F-4D97-AF65-F5344CB8AC3E}">
        <p14:creationId xmlns:p14="http://schemas.microsoft.com/office/powerpoint/2010/main" val="754646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dirty="0" smtClean="0"/>
              <a:t>U.S. Digital Millennium Copyright Act (DMCA)</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GB" dirty="0" smtClean="0"/>
              <a:t>DMCA, Title II, the Online Copyright Infringement Liability Limitation Act ("OCILLA"), creates a safe harbour for online service providers (OSPs, including ISPs) against copyright infringement liability, provided they meet specific requirements. </a:t>
            </a:r>
            <a:endParaRPr lang="en-US" dirty="0" smtClean="0"/>
          </a:p>
          <a:p>
            <a:pPr algn="just"/>
            <a:r>
              <a:rPr lang="en-GB" dirty="0" smtClean="0"/>
              <a:t>OSPs must adhere to and qualify for certain prescribed safe harbour guidelines and promptly block access to alleged infringing material (or remove such material from their systems) when they receive notification of an infringement claim from a copyright holder or the copyright holder's agent. </a:t>
            </a:r>
            <a:endParaRPr lang="en-US" dirty="0" smtClean="0"/>
          </a:p>
          <a:p>
            <a:pPr algn="just"/>
            <a:r>
              <a:rPr lang="en-GB" dirty="0" smtClean="0"/>
              <a:t>The Act also includes a counter-notification provision that offers OSPs a safe harbour from liability to their users when users claim that the material in question is not, in fact, infringing.</a:t>
            </a:r>
            <a:endParaRPr lang="en-US" dirty="0"/>
          </a:p>
        </p:txBody>
      </p:sp>
    </p:spTree>
    <p:extLst>
      <p:ext uri="{BB962C8B-B14F-4D97-AF65-F5344CB8AC3E}">
        <p14:creationId xmlns:p14="http://schemas.microsoft.com/office/powerpoint/2010/main" val="34533129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LIBRARY EXCEPTIONS</a:t>
            </a:r>
            <a:endParaRPr lang="en-IN" dirty="0"/>
          </a:p>
        </p:txBody>
      </p:sp>
    </p:spTree>
    <p:extLst>
      <p:ext uri="{BB962C8B-B14F-4D97-AF65-F5344CB8AC3E}">
        <p14:creationId xmlns:p14="http://schemas.microsoft.com/office/powerpoint/2010/main" val="11537706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lgn="just">
              <a:buNone/>
            </a:pPr>
            <a:r>
              <a:rPr lang="en-IN" dirty="0" smtClean="0"/>
              <a:t>Section 52(1)(n</a:t>
            </a:r>
            <a:r>
              <a:rPr lang="en-IN" dirty="0"/>
              <a:t>) the storing of a work in any medium by electronic means </a:t>
            </a:r>
            <a:r>
              <a:rPr lang="en-IN" dirty="0">
                <a:solidFill>
                  <a:srgbClr val="FF0000"/>
                </a:solidFill>
              </a:rPr>
              <a:t>by a </a:t>
            </a:r>
            <a:r>
              <a:rPr lang="en-IN" dirty="0" err="1">
                <a:solidFill>
                  <a:srgbClr val="FF0000"/>
                </a:solidFill>
              </a:rPr>
              <a:t>noncommercial</a:t>
            </a:r>
            <a:r>
              <a:rPr lang="en-IN" dirty="0">
                <a:solidFill>
                  <a:srgbClr val="FF0000"/>
                </a:solidFill>
              </a:rPr>
              <a:t> public library,</a:t>
            </a:r>
            <a:r>
              <a:rPr lang="en-IN" dirty="0"/>
              <a:t> for preservation if the library already possesses a non-digital copy of the </a:t>
            </a:r>
            <a:r>
              <a:rPr lang="en-IN" dirty="0" smtClean="0"/>
              <a:t>work.</a:t>
            </a:r>
          </a:p>
          <a:p>
            <a:pPr marL="109728" indent="0" algn="just">
              <a:buNone/>
            </a:pPr>
            <a:r>
              <a:rPr lang="en-IN" dirty="0" smtClean="0"/>
              <a:t>Example: Your Library has a hard copy of Amish </a:t>
            </a:r>
            <a:r>
              <a:rPr lang="en-IN" dirty="0" err="1" smtClean="0"/>
              <a:t>Tripathi’s</a:t>
            </a:r>
            <a:r>
              <a:rPr lang="en-IN" dirty="0" smtClean="0"/>
              <a:t> Latest Book “RAAVAN- Enemy of </a:t>
            </a:r>
            <a:r>
              <a:rPr lang="en-IN" dirty="0" err="1" smtClean="0"/>
              <a:t>Aryavarta</a:t>
            </a:r>
            <a:r>
              <a:rPr lang="en-IN" dirty="0" smtClean="0"/>
              <a:t>”. You can scan and store the book for archival purpose.   </a:t>
            </a:r>
            <a:endParaRPr lang="en-IN" dirty="0"/>
          </a:p>
        </p:txBody>
      </p:sp>
      <p:sp>
        <p:nvSpPr>
          <p:cNvPr id="3" name="Title 2"/>
          <p:cNvSpPr>
            <a:spLocks noGrp="1"/>
          </p:cNvSpPr>
          <p:nvPr>
            <p:ph type="title"/>
          </p:nvPr>
        </p:nvSpPr>
        <p:spPr/>
        <p:txBody>
          <a:bodyPr/>
          <a:lstStyle/>
          <a:p>
            <a:r>
              <a:rPr lang="en-IN" dirty="0" smtClean="0"/>
              <a:t>Library Exception 1</a:t>
            </a:r>
            <a:endParaRPr lang="en-IN" dirty="0"/>
          </a:p>
        </p:txBody>
      </p:sp>
    </p:spTree>
    <p:extLst>
      <p:ext uri="{BB962C8B-B14F-4D97-AF65-F5344CB8AC3E}">
        <p14:creationId xmlns:p14="http://schemas.microsoft.com/office/powerpoint/2010/main" val="115175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p:spPr>
        <p:txBody>
          <a:bodyPr>
            <a:normAutofit/>
          </a:bodyPr>
          <a:lstStyle/>
          <a:p>
            <a:r>
              <a:rPr lang="en-US" dirty="0" smtClean="0"/>
              <a:t>Secondary Copyright Infringement </a:t>
            </a:r>
            <a:endParaRPr lang="en-US" dirty="0"/>
          </a:p>
        </p:txBody>
      </p:sp>
      <p:sp>
        <p:nvSpPr>
          <p:cNvPr id="3" name="Content Placeholder 2"/>
          <p:cNvSpPr>
            <a:spLocks noGrp="1"/>
          </p:cNvSpPr>
          <p:nvPr>
            <p:ph idx="1"/>
          </p:nvPr>
        </p:nvSpPr>
        <p:spPr>
          <a:xfrm>
            <a:off x="533400" y="1828800"/>
            <a:ext cx="8229600" cy="4389120"/>
          </a:xfrm>
        </p:spPr>
        <p:txBody>
          <a:bodyPr>
            <a:noAutofit/>
          </a:bodyPr>
          <a:lstStyle/>
          <a:p>
            <a:pPr algn="just">
              <a:lnSpc>
                <a:spcPct val="120000"/>
              </a:lnSpc>
              <a:spcBef>
                <a:spcPts val="0"/>
              </a:spcBef>
            </a:pPr>
            <a:r>
              <a:rPr lang="en-GB" sz="2000" dirty="0">
                <a:latin typeface="+mj-lt"/>
              </a:rPr>
              <a:t>No legal system </a:t>
            </a:r>
            <a:r>
              <a:rPr lang="en-GB" sz="2000" dirty="0" smtClean="0">
                <a:latin typeface="+mj-lt"/>
              </a:rPr>
              <a:t>limits </a:t>
            </a:r>
            <a:r>
              <a:rPr lang="en-GB" sz="2000" dirty="0">
                <a:latin typeface="+mj-lt"/>
              </a:rPr>
              <a:t>the ambit of liability of a wrong only to the party who personally commits it, but in most jurisdictions there exists legal framework that extend the liability to those who encourage, assist, facilitates, and harbours the wrongdoer or otherwise gain from the wrongdoer’s act or omission. </a:t>
            </a:r>
            <a:endParaRPr lang="en-GB" sz="2000" dirty="0" smtClean="0">
              <a:latin typeface="+mj-lt"/>
            </a:endParaRPr>
          </a:p>
          <a:p>
            <a:pPr algn="just">
              <a:lnSpc>
                <a:spcPct val="120000"/>
              </a:lnSpc>
              <a:spcBef>
                <a:spcPts val="0"/>
              </a:spcBef>
            </a:pPr>
            <a:r>
              <a:rPr lang="en-GB" sz="2000" dirty="0" smtClean="0">
                <a:latin typeface="+mj-lt"/>
              </a:rPr>
              <a:t>Copyright </a:t>
            </a:r>
            <a:r>
              <a:rPr lang="en-GB" sz="2000" dirty="0">
                <a:latin typeface="+mj-lt"/>
              </a:rPr>
              <a:t>is no exception to this general understanding. Copyright infringement liability is also imposed on the person who provides means and becomes reason for the infringement. </a:t>
            </a:r>
            <a:endParaRPr lang="en-GB" sz="2000" dirty="0" smtClean="0">
              <a:latin typeface="+mj-lt"/>
            </a:endParaRPr>
          </a:p>
          <a:p>
            <a:pPr algn="just">
              <a:lnSpc>
                <a:spcPct val="120000"/>
              </a:lnSpc>
              <a:spcBef>
                <a:spcPts val="0"/>
              </a:spcBef>
            </a:pPr>
            <a:r>
              <a:rPr lang="en-GB" sz="2000" dirty="0" smtClean="0">
                <a:latin typeface="+mj-lt"/>
              </a:rPr>
              <a:t>Along </a:t>
            </a:r>
            <a:r>
              <a:rPr lang="en-GB" sz="2000" dirty="0">
                <a:latin typeface="+mj-lt"/>
              </a:rPr>
              <a:t>with the main infringer, liability is imposed on the secondary infringer though he or she is not directly involved but because he or she implicitly promotes, aids on gains from the contravening activities of the primary actor. </a:t>
            </a:r>
            <a:endParaRPr lang="en-GB" sz="2000" dirty="0" smtClean="0">
              <a:latin typeface="+mj-lt"/>
            </a:endParaRPr>
          </a:p>
          <a:p>
            <a:pPr marL="0" indent="0" algn="just">
              <a:lnSpc>
                <a:spcPct val="120000"/>
              </a:lnSpc>
              <a:spcBef>
                <a:spcPts val="0"/>
              </a:spcBef>
              <a:buNone/>
            </a:pPr>
            <a:endParaRPr lang="en-US" sz="2000" dirty="0" smtClean="0">
              <a:latin typeface="+mj-lt"/>
            </a:endParaRPr>
          </a:p>
          <a:p>
            <a:pPr marL="0" indent="0" algn="just">
              <a:lnSpc>
                <a:spcPct val="120000"/>
              </a:lnSpc>
              <a:spcBef>
                <a:spcPts val="0"/>
              </a:spcBef>
              <a:buNone/>
            </a:pPr>
            <a:r>
              <a:rPr lang="en-US" sz="2000" dirty="0" smtClean="0">
                <a:latin typeface="+mj-lt"/>
              </a:rPr>
              <a:t> </a:t>
            </a:r>
            <a:endParaRPr lang="en-US" sz="2000" dirty="0">
              <a:latin typeface="+mj-lt"/>
            </a:endParaRPr>
          </a:p>
          <a:p>
            <a:pPr marL="0" indent="0" algn="just">
              <a:lnSpc>
                <a:spcPct val="120000"/>
              </a:lnSpc>
              <a:spcBef>
                <a:spcPts val="0"/>
              </a:spcBef>
              <a:buNone/>
            </a:pPr>
            <a:r>
              <a:rPr lang="en-GB" sz="2000" dirty="0" smtClean="0">
                <a:latin typeface="+mj-lt"/>
              </a:rPr>
              <a:t> </a:t>
            </a:r>
            <a:endParaRPr lang="en-US" sz="2000" dirty="0">
              <a:latin typeface="+mj-lt"/>
            </a:endParaRPr>
          </a:p>
        </p:txBody>
      </p:sp>
    </p:spTree>
    <p:extLst>
      <p:ext uri="{BB962C8B-B14F-4D97-AF65-F5344CB8AC3E}">
        <p14:creationId xmlns:p14="http://schemas.microsoft.com/office/powerpoint/2010/main" val="29029630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en-IN" dirty="0" smtClean="0"/>
              <a:t>S52(1)(o</a:t>
            </a:r>
            <a:r>
              <a:rPr lang="en-IN" dirty="0"/>
              <a:t>) the making of not more than three copies of a book (including a pamphlet, sheet of music, map, chart or plan) </a:t>
            </a:r>
            <a:r>
              <a:rPr lang="en-IN" dirty="0">
                <a:solidFill>
                  <a:srgbClr val="7030A0"/>
                </a:solidFill>
              </a:rPr>
              <a:t>by or under the direction of the person in charge</a:t>
            </a:r>
            <a:r>
              <a:rPr lang="en-IN" dirty="0"/>
              <a:t> of a </a:t>
            </a:r>
            <a:r>
              <a:rPr lang="en-IN" dirty="0">
                <a:solidFill>
                  <a:srgbClr val="FF0000"/>
                </a:solidFill>
              </a:rPr>
              <a:t>non-commercial public library</a:t>
            </a:r>
            <a:r>
              <a:rPr lang="en-IN" dirty="0"/>
              <a:t> </a:t>
            </a:r>
            <a:r>
              <a:rPr lang="en-IN" strike="sngStrike" dirty="0">
                <a:solidFill>
                  <a:srgbClr val="FF0000"/>
                </a:solidFill>
              </a:rPr>
              <a:t>public library </a:t>
            </a:r>
            <a:r>
              <a:rPr lang="en-IN" dirty="0"/>
              <a:t>for the use of the library if such book is not available for sale in </a:t>
            </a:r>
            <a:r>
              <a:rPr lang="en-IN" dirty="0" smtClean="0"/>
              <a:t>India.</a:t>
            </a:r>
            <a:endParaRPr lang="en-IN" dirty="0"/>
          </a:p>
        </p:txBody>
      </p:sp>
      <p:sp>
        <p:nvSpPr>
          <p:cNvPr id="3" name="Title 2"/>
          <p:cNvSpPr>
            <a:spLocks noGrp="1"/>
          </p:cNvSpPr>
          <p:nvPr>
            <p:ph type="title"/>
          </p:nvPr>
        </p:nvSpPr>
        <p:spPr/>
        <p:txBody>
          <a:bodyPr/>
          <a:lstStyle/>
          <a:p>
            <a:r>
              <a:rPr lang="en-IN" dirty="0"/>
              <a:t>Library Exception </a:t>
            </a:r>
            <a:r>
              <a:rPr lang="en-IN" dirty="0" smtClean="0"/>
              <a:t>2</a:t>
            </a:r>
            <a:endParaRPr lang="en-IN" dirty="0"/>
          </a:p>
        </p:txBody>
      </p:sp>
    </p:spTree>
    <p:extLst>
      <p:ext uri="{BB962C8B-B14F-4D97-AF65-F5344CB8AC3E}">
        <p14:creationId xmlns:p14="http://schemas.microsoft.com/office/powerpoint/2010/main" val="1860968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lgn="just">
              <a:buNone/>
            </a:pPr>
            <a:r>
              <a:rPr lang="en-IN" dirty="0" smtClean="0"/>
              <a:t>S 52 (1) (p) the </a:t>
            </a:r>
            <a:r>
              <a:rPr lang="en-IN" dirty="0"/>
              <a:t>reproduction, for the purpose of research or private study or with a view to publication, of </a:t>
            </a:r>
            <a:r>
              <a:rPr lang="en-IN" dirty="0">
                <a:solidFill>
                  <a:srgbClr val="FF0000"/>
                </a:solidFill>
              </a:rPr>
              <a:t>an unpublished literary</a:t>
            </a:r>
            <a:r>
              <a:rPr lang="en-IN" dirty="0"/>
              <a:t>, dramatic or musical work kept in a </a:t>
            </a:r>
            <a:r>
              <a:rPr lang="en-IN" dirty="0">
                <a:solidFill>
                  <a:srgbClr val="00B050"/>
                </a:solidFill>
              </a:rPr>
              <a:t>library, museum or other institution</a:t>
            </a:r>
            <a:r>
              <a:rPr lang="en-IN" dirty="0"/>
              <a:t> </a:t>
            </a:r>
            <a:r>
              <a:rPr lang="en-IN" dirty="0">
                <a:solidFill>
                  <a:srgbClr val="FF0000"/>
                </a:solidFill>
              </a:rPr>
              <a:t>to which the public has </a:t>
            </a:r>
            <a:r>
              <a:rPr lang="en-IN" dirty="0" smtClean="0">
                <a:solidFill>
                  <a:srgbClr val="FF0000"/>
                </a:solidFill>
              </a:rPr>
              <a:t>access.</a:t>
            </a:r>
          </a:p>
          <a:p>
            <a:pPr marL="109728" indent="0" algn="just">
              <a:buNone/>
            </a:pPr>
            <a:r>
              <a:rPr lang="en-IN" dirty="0" smtClean="0">
                <a:solidFill>
                  <a:srgbClr val="FF0000"/>
                </a:solidFill>
              </a:rPr>
              <a:t>This is available to any library whether commercial or non-commercial.</a:t>
            </a:r>
          </a:p>
          <a:p>
            <a:pPr marL="109728" indent="0" algn="just">
              <a:buNone/>
            </a:pPr>
            <a:r>
              <a:rPr lang="en-IN" dirty="0" smtClean="0">
                <a:solidFill>
                  <a:srgbClr val="FF0000"/>
                </a:solidFill>
              </a:rPr>
              <a:t>Example: Your library possesses an unpublished copy of music composed by Mozart. You may publish the same.      </a:t>
            </a:r>
            <a:endParaRPr lang="en-IN" dirty="0">
              <a:solidFill>
                <a:srgbClr val="FF0000"/>
              </a:solidFill>
            </a:endParaRPr>
          </a:p>
        </p:txBody>
      </p:sp>
      <p:sp>
        <p:nvSpPr>
          <p:cNvPr id="3" name="Title 2"/>
          <p:cNvSpPr>
            <a:spLocks noGrp="1"/>
          </p:cNvSpPr>
          <p:nvPr>
            <p:ph type="title"/>
          </p:nvPr>
        </p:nvSpPr>
        <p:spPr/>
        <p:txBody>
          <a:bodyPr/>
          <a:lstStyle/>
          <a:p>
            <a:r>
              <a:rPr lang="en-IN" dirty="0"/>
              <a:t>Library Exception </a:t>
            </a:r>
            <a:r>
              <a:rPr lang="en-IN" dirty="0" smtClean="0"/>
              <a:t>3</a:t>
            </a:r>
            <a:endParaRPr lang="en-IN" dirty="0"/>
          </a:p>
        </p:txBody>
      </p:sp>
    </p:spTree>
    <p:extLst>
      <p:ext uri="{BB962C8B-B14F-4D97-AF65-F5344CB8AC3E}">
        <p14:creationId xmlns:p14="http://schemas.microsoft.com/office/powerpoint/2010/main" val="27055384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IN" sz="3200" b="1" dirty="0" smtClean="0">
                <a:solidFill>
                  <a:srgbClr val="FF0000"/>
                </a:solidFill>
              </a:rPr>
              <a:t>The Problem of Non-Commercial Public Library </a:t>
            </a:r>
            <a:endParaRPr lang="en-IN" sz="3200" b="1" dirty="0">
              <a:solidFill>
                <a:srgbClr val="FF0000"/>
              </a:solidFill>
            </a:endParaRPr>
          </a:p>
        </p:txBody>
      </p:sp>
      <p:sp>
        <p:nvSpPr>
          <p:cNvPr id="3" name="Content Placeholder 2"/>
          <p:cNvSpPr>
            <a:spLocks noGrp="1"/>
          </p:cNvSpPr>
          <p:nvPr>
            <p:ph idx="1"/>
          </p:nvPr>
        </p:nvSpPr>
        <p:spPr>
          <a:xfrm>
            <a:off x="228600" y="838200"/>
            <a:ext cx="8458200" cy="5791200"/>
          </a:xfrm>
        </p:spPr>
        <p:txBody>
          <a:bodyPr>
            <a:normAutofit fontScale="92500" lnSpcReduction="20000"/>
          </a:bodyPr>
          <a:lstStyle/>
          <a:p>
            <a:pPr marL="0" indent="0" algn="just">
              <a:buNone/>
            </a:pPr>
            <a:r>
              <a:rPr lang="en-IN" b="1" dirty="0"/>
              <a:t>Section 2(fa) of our Copyright Act defines “non-profit library” in the context rental of computer programme, sound recording, visual recording and cinematograph. It contemplates that rental by a “non-profit library” should not be treated as “commercial rental” which is otherwise </a:t>
            </a:r>
            <a:r>
              <a:rPr lang="en-IN" b="1" dirty="0" smtClean="0"/>
              <a:t>is one </a:t>
            </a:r>
            <a:r>
              <a:rPr lang="en-IN" b="1" dirty="0"/>
              <a:t>of the exclusive rights of the copyright-holder under Sections 14(b)(ii), 14(d)(ii) and 14(e)(ii</a:t>
            </a:r>
            <a:r>
              <a:rPr lang="en-IN" b="1" dirty="0" smtClean="0"/>
              <a:t>). </a:t>
            </a:r>
          </a:p>
          <a:p>
            <a:pPr marL="0" indent="0" algn="just">
              <a:buNone/>
            </a:pPr>
            <a:r>
              <a:rPr lang="en-IN" b="1" dirty="0" smtClean="0">
                <a:solidFill>
                  <a:srgbClr val="00B050"/>
                </a:solidFill>
              </a:rPr>
              <a:t>This </a:t>
            </a:r>
            <a:r>
              <a:rPr lang="en-IN" b="1" dirty="0">
                <a:solidFill>
                  <a:srgbClr val="00B050"/>
                </a:solidFill>
              </a:rPr>
              <a:t>has nothing to do with the fair dealing (library exception) provisions of Sections 52(1)(n) and 52(1)(o). Moreover, these two sections use the expression “</a:t>
            </a:r>
            <a:r>
              <a:rPr lang="en-IN" b="1" dirty="0" err="1">
                <a:solidFill>
                  <a:srgbClr val="00B050"/>
                </a:solidFill>
              </a:rPr>
              <a:t>noncommercial</a:t>
            </a:r>
            <a:r>
              <a:rPr lang="en-IN" b="1" dirty="0">
                <a:solidFill>
                  <a:srgbClr val="00B050"/>
                </a:solidFill>
              </a:rPr>
              <a:t> public library” whereas Section 2(fa) deals with the expression “non-profit library.” </a:t>
            </a:r>
            <a:r>
              <a:rPr lang="en-IN" b="1" dirty="0">
                <a:solidFill>
                  <a:srgbClr val="FF0000"/>
                </a:solidFill>
              </a:rPr>
              <a:t>They are not one and the same</a:t>
            </a:r>
            <a:r>
              <a:rPr lang="en-IN" b="1" dirty="0">
                <a:solidFill>
                  <a:srgbClr val="00B050"/>
                </a:solidFill>
              </a:rPr>
              <a:t>.</a:t>
            </a:r>
          </a:p>
          <a:p>
            <a:pPr algn="just"/>
            <a:endParaRPr lang="en-IN" b="1" dirty="0"/>
          </a:p>
        </p:txBody>
      </p:sp>
    </p:spTree>
    <p:extLst>
      <p:ext uri="{BB962C8B-B14F-4D97-AF65-F5344CB8AC3E}">
        <p14:creationId xmlns:p14="http://schemas.microsoft.com/office/powerpoint/2010/main" val="2698604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DRM- TPM and RMI</a:t>
            </a:r>
            <a:endParaRPr lang="en-IN" dirty="0"/>
          </a:p>
        </p:txBody>
      </p:sp>
    </p:spTree>
    <p:extLst>
      <p:ext uri="{BB962C8B-B14F-4D97-AF65-F5344CB8AC3E}">
        <p14:creationId xmlns:p14="http://schemas.microsoft.com/office/powerpoint/2010/main" val="1345446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55000" lnSpcReduction="20000"/>
          </a:bodyPr>
          <a:lstStyle/>
          <a:p>
            <a:pPr marL="0" indent="0" algn="just">
              <a:lnSpc>
                <a:spcPct val="120000"/>
              </a:lnSpc>
              <a:spcBef>
                <a:spcPts val="0"/>
              </a:spcBef>
              <a:buNone/>
            </a:pPr>
            <a:r>
              <a:rPr lang="en-IN" b="1" dirty="0"/>
              <a:t>65A. Protection of technological measures. (1) </a:t>
            </a:r>
            <a:r>
              <a:rPr lang="en-IN" dirty="0"/>
              <a:t>Any person who circumvents an effective technological measure applied for the purpose of protecting any of the rights conferred by this Act, with the intention of infringing such rights, shall be punishable with imprisonment which may extend to two years and shall also be liable to fine. </a:t>
            </a:r>
          </a:p>
          <a:p>
            <a:pPr marL="0" indent="0" algn="just">
              <a:lnSpc>
                <a:spcPct val="120000"/>
              </a:lnSpc>
              <a:spcBef>
                <a:spcPts val="0"/>
              </a:spcBef>
              <a:buNone/>
            </a:pPr>
            <a:r>
              <a:rPr lang="en-IN" b="1" dirty="0"/>
              <a:t>(2) </a:t>
            </a:r>
            <a:r>
              <a:rPr lang="en-IN" dirty="0"/>
              <a:t>Nothing in sub-section (1) shall prevent any person from,— </a:t>
            </a:r>
          </a:p>
          <a:p>
            <a:pPr marL="0" indent="0" algn="just">
              <a:lnSpc>
                <a:spcPct val="120000"/>
              </a:lnSpc>
              <a:spcBef>
                <a:spcPts val="0"/>
              </a:spcBef>
              <a:buNone/>
            </a:pPr>
            <a:r>
              <a:rPr lang="en-IN" dirty="0">
                <a:solidFill>
                  <a:srgbClr val="FF0000"/>
                </a:solidFill>
              </a:rPr>
              <a:t>(a) doing anything referred to therein for a purpose not expressly prohibited by this Act: </a:t>
            </a:r>
          </a:p>
          <a:p>
            <a:pPr marL="0" indent="0" algn="just">
              <a:lnSpc>
                <a:spcPct val="120000"/>
              </a:lnSpc>
              <a:spcBef>
                <a:spcPts val="0"/>
              </a:spcBef>
              <a:buNone/>
            </a:pPr>
            <a:r>
              <a:rPr lang="en-IN" dirty="0"/>
              <a:t>Provided that any person facilitating circumvention by another person of a technological measure for such a purpose shall maintain a complete record of such other person including his name, address and all relevant particulars necessary to identify him and the purpose for which he has been facilitated; or </a:t>
            </a:r>
          </a:p>
          <a:p>
            <a:pPr marL="0" indent="0" algn="just">
              <a:lnSpc>
                <a:spcPct val="120000"/>
              </a:lnSpc>
              <a:spcBef>
                <a:spcPts val="0"/>
              </a:spcBef>
              <a:buNone/>
            </a:pPr>
            <a:r>
              <a:rPr lang="en-IN" dirty="0">
                <a:solidFill>
                  <a:srgbClr val="7030A0"/>
                </a:solidFill>
              </a:rPr>
              <a:t>(b) doing anything necessary to conduct encryption research using a lawfully obtained encrypted copy</a:t>
            </a:r>
            <a:r>
              <a:rPr lang="en-IN" dirty="0"/>
              <a:t>; or </a:t>
            </a:r>
          </a:p>
          <a:p>
            <a:pPr marL="0" indent="0" algn="just">
              <a:lnSpc>
                <a:spcPct val="120000"/>
              </a:lnSpc>
              <a:spcBef>
                <a:spcPts val="0"/>
              </a:spcBef>
              <a:buNone/>
            </a:pPr>
            <a:r>
              <a:rPr lang="en-IN" dirty="0"/>
              <a:t>(c) conducting any lawful investigation; </a:t>
            </a:r>
            <a:r>
              <a:rPr lang="en-IN" dirty="0" smtClean="0"/>
              <a:t>or</a:t>
            </a:r>
          </a:p>
          <a:p>
            <a:pPr marL="0" indent="0" algn="just">
              <a:lnSpc>
                <a:spcPct val="120000"/>
              </a:lnSpc>
              <a:spcBef>
                <a:spcPts val="0"/>
              </a:spcBef>
              <a:buNone/>
            </a:pPr>
            <a:r>
              <a:rPr lang="en-IN" dirty="0"/>
              <a:t>(d) doing anything necessary for the purpose of testing the security of a computer system or a computer network with the authorisation of its owner; or </a:t>
            </a:r>
          </a:p>
          <a:p>
            <a:pPr marL="0" indent="0" algn="just">
              <a:lnSpc>
                <a:spcPct val="120000"/>
              </a:lnSpc>
              <a:spcBef>
                <a:spcPts val="0"/>
              </a:spcBef>
              <a:buNone/>
            </a:pPr>
            <a:r>
              <a:rPr lang="en-IN" dirty="0"/>
              <a:t>(e) operator; or </a:t>
            </a:r>
          </a:p>
          <a:p>
            <a:pPr marL="0" indent="0" algn="just">
              <a:lnSpc>
                <a:spcPct val="120000"/>
              </a:lnSpc>
              <a:spcBef>
                <a:spcPts val="0"/>
              </a:spcBef>
              <a:buNone/>
            </a:pPr>
            <a:r>
              <a:rPr lang="en-IN" dirty="0"/>
              <a:t>(f) doing anything necessary to circumvent technological measures intended for identification or surveillance of a user; or </a:t>
            </a:r>
          </a:p>
          <a:p>
            <a:pPr marL="0" indent="0" algn="just">
              <a:lnSpc>
                <a:spcPct val="120000"/>
              </a:lnSpc>
              <a:spcBef>
                <a:spcPts val="0"/>
              </a:spcBef>
              <a:buNone/>
            </a:pPr>
            <a:r>
              <a:rPr lang="en-IN" dirty="0"/>
              <a:t>(g) taking measures necessary in the interest of national security.</a:t>
            </a:r>
          </a:p>
        </p:txBody>
      </p:sp>
    </p:spTree>
    <p:extLst>
      <p:ext uri="{BB962C8B-B14F-4D97-AF65-F5344CB8AC3E}">
        <p14:creationId xmlns:p14="http://schemas.microsoft.com/office/powerpoint/2010/main" val="1426067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77500" lnSpcReduction="20000"/>
          </a:bodyPr>
          <a:lstStyle/>
          <a:p>
            <a:pPr algn="just"/>
            <a:r>
              <a:rPr lang="en-IN" b="1" cap="all" dirty="0"/>
              <a:t>SONY </a:t>
            </a:r>
            <a:r>
              <a:rPr lang="en-IN" b="1" cap="all" dirty="0" smtClean="0"/>
              <a:t>COMPUTER </a:t>
            </a:r>
            <a:r>
              <a:rPr lang="en-IN" b="1" cap="all" dirty="0"/>
              <a:t>ENTERTAINMENT EUROPE LIMITED V. </a:t>
            </a:r>
            <a:r>
              <a:rPr lang="en-IN" b="1" cap="all" dirty="0" smtClean="0"/>
              <a:t>HARMEET </a:t>
            </a:r>
            <a:r>
              <a:rPr lang="en-IN" b="1" cap="all" dirty="0"/>
              <a:t>SINGH &amp; ORS. [CS(OS) NO. 1725 OF 2012</a:t>
            </a:r>
            <a:r>
              <a:rPr lang="en-IN" b="1" cap="all" dirty="0" smtClean="0"/>
              <a:t>]</a:t>
            </a:r>
          </a:p>
          <a:p>
            <a:pPr algn="just" fontAlgn="base"/>
            <a:r>
              <a:rPr lang="en-IN" dirty="0"/>
              <a:t>Sony </a:t>
            </a:r>
            <a:r>
              <a:rPr lang="en-IN" dirty="0" smtClean="0"/>
              <a:t>manufactures Play </a:t>
            </a:r>
            <a:r>
              <a:rPr lang="en-IN" dirty="0"/>
              <a:t>Station devices (various versions including PS3). Sony along with its various associates are also </a:t>
            </a:r>
            <a:r>
              <a:rPr lang="en-IN" dirty="0" smtClean="0"/>
              <a:t>makes various </a:t>
            </a:r>
            <a:r>
              <a:rPr lang="en-IN" dirty="0"/>
              <a:t>gaming software programs such Drake Deception etc.</a:t>
            </a:r>
          </a:p>
          <a:p>
            <a:pPr algn="just" fontAlgn="base"/>
            <a:r>
              <a:rPr lang="en-IN" dirty="0" smtClean="0"/>
              <a:t>Jailbreak </a:t>
            </a:r>
            <a:r>
              <a:rPr lang="en-IN" dirty="0"/>
              <a:t>is the process or the act of circumvention of technology protection measures (enabled within the consoles) which enables the hard disk of the PS3 console to read/play any unauthorized games on the Sony PS3 devices. The act of </a:t>
            </a:r>
            <a:r>
              <a:rPr lang="en-IN" dirty="0" smtClean="0"/>
              <a:t>Jail </a:t>
            </a:r>
            <a:r>
              <a:rPr lang="en-IN" dirty="0"/>
              <a:t>breaking </a:t>
            </a:r>
            <a:r>
              <a:rPr lang="en-IN" dirty="0" smtClean="0"/>
              <a:t>was done </a:t>
            </a:r>
            <a:r>
              <a:rPr lang="en-IN" dirty="0"/>
              <a:t>at </a:t>
            </a:r>
            <a:r>
              <a:rPr lang="en-IN" dirty="0" smtClean="0"/>
              <a:t>various </a:t>
            </a:r>
            <a:r>
              <a:rPr lang="en-IN" dirty="0"/>
              <a:t>markets in Delhi, Mumbai, Hyderabad, Bangalore etc. Few of the jail break </a:t>
            </a:r>
            <a:r>
              <a:rPr lang="en-IN" dirty="0" err="1" smtClean="0"/>
              <a:t>softwares</a:t>
            </a:r>
            <a:r>
              <a:rPr lang="en-IN" dirty="0" smtClean="0"/>
              <a:t> are </a:t>
            </a:r>
            <a:r>
              <a:rPr lang="en-IN" dirty="0" err="1"/>
              <a:t>Multiman</a:t>
            </a:r>
            <a:r>
              <a:rPr lang="en-IN" dirty="0"/>
              <a:t>, Gaia Manager etc.</a:t>
            </a:r>
          </a:p>
          <a:p>
            <a:pPr algn="just" fontAlgn="base"/>
            <a:r>
              <a:rPr lang="en-IN" dirty="0"/>
              <a:t>In the present suit, after conducting careful investigations </a:t>
            </a:r>
            <a:r>
              <a:rPr lang="en-IN" dirty="0" smtClean="0"/>
              <a:t>the defendants were </a:t>
            </a:r>
            <a:r>
              <a:rPr lang="en-IN" dirty="0"/>
              <a:t>found to be installing Jailbreak </a:t>
            </a:r>
            <a:r>
              <a:rPr lang="en-IN" dirty="0" smtClean="0"/>
              <a:t>software </a:t>
            </a:r>
            <a:r>
              <a:rPr lang="en-IN" dirty="0"/>
              <a:t>onto the PS3 </a:t>
            </a:r>
            <a:r>
              <a:rPr lang="en-IN" dirty="0" smtClean="0"/>
              <a:t>consoles </a:t>
            </a:r>
          </a:p>
          <a:p>
            <a:pPr algn="just" fontAlgn="base"/>
            <a:r>
              <a:rPr lang="en-IN" dirty="0" smtClean="0"/>
              <a:t>The </a:t>
            </a:r>
            <a:r>
              <a:rPr lang="en-IN" dirty="0"/>
              <a:t>Delhi High Court </a:t>
            </a:r>
            <a:r>
              <a:rPr lang="en-IN" dirty="0" smtClean="0"/>
              <a:t>granted injunctions.</a:t>
            </a:r>
            <a:endParaRPr lang="en-IN" dirty="0"/>
          </a:p>
          <a:p>
            <a:pPr algn="just"/>
            <a:endParaRPr lang="en-IN" b="1" cap="all" dirty="0"/>
          </a:p>
          <a:p>
            <a:pPr algn="just"/>
            <a:endParaRPr lang="en-IN" dirty="0"/>
          </a:p>
        </p:txBody>
      </p:sp>
    </p:spTree>
    <p:extLst>
      <p:ext uri="{BB962C8B-B14F-4D97-AF65-F5344CB8AC3E}">
        <p14:creationId xmlns:p14="http://schemas.microsoft.com/office/powerpoint/2010/main" val="253783694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Tata Sky vs. </a:t>
            </a:r>
            <a:r>
              <a:rPr lang="en-IN" dirty="0" err="1" smtClean="0"/>
              <a:t>Youtube</a:t>
            </a:r>
            <a:r>
              <a:rPr lang="en-IN" dirty="0" smtClean="0"/>
              <a:t> [</a:t>
            </a:r>
            <a:r>
              <a:rPr lang="en-IN" dirty="0"/>
              <a:t>JUSTICE S. </a:t>
            </a:r>
            <a:r>
              <a:rPr lang="en-IN" dirty="0" smtClean="0"/>
              <a:t>MURALIDHAR on 10.08.2016]</a:t>
            </a:r>
            <a:endParaRPr lang="en-IN" dirty="0"/>
          </a:p>
        </p:txBody>
      </p:sp>
      <p:sp>
        <p:nvSpPr>
          <p:cNvPr id="3" name="Content Placeholder 2"/>
          <p:cNvSpPr>
            <a:spLocks noGrp="1"/>
          </p:cNvSpPr>
          <p:nvPr>
            <p:ph idx="1"/>
          </p:nvPr>
        </p:nvSpPr>
        <p:spPr/>
        <p:txBody>
          <a:bodyPr/>
          <a:lstStyle/>
          <a:p>
            <a:r>
              <a:rPr lang="en-IN" dirty="0" smtClean="0"/>
              <a:t>“how </a:t>
            </a:r>
            <a:r>
              <a:rPr lang="en-IN" dirty="0"/>
              <a:t>to watch HD channels free in TATA SKY </a:t>
            </a:r>
            <a:r>
              <a:rPr lang="en-IN" dirty="0" smtClean="0"/>
              <a:t>Trick” </a:t>
            </a:r>
            <a:r>
              <a:rPr lang="en-IN" dirty="0"/>
              <a:t>or </a:t>
            </a:r>
            <a:r>
              <a:rPr lang="en-IN" dirty="0" smtClean="0"/>
              <a:t>“Hack </a:t>
            </a:r>
            <a:r>
              <a:rPr lang="en-IN" dirty="0" err="1" smtClean="0"/>
              <a:t>tata</a:t>
            </a:r>
            <a:r>
              <a:rPr lang="en-IN" dirty="0" smtClean="0"/>
              <a:t> </a:t>
            </a:r>
            <a:r>
              <a:rPr lang="en-IN" dirty="0"/>
              <a:t>sky for free </a:t>
            </a:r>
            <a:r>
              <a:rPr lang="en-IN" dirty="0" smtClean="0"/>
              <a:t>exclusive”</a:t>
            </a:r>
            <a:endParaRPr lang="en-IN" dirty="0"/>
          </a:p>
        </p:txBody>
      </p:sp>
    </p:spTree>
    <p:extLst>
      <p:ext uri="{BB962C8B-B14F-4D97-AF65-F5344CB8AC3E}">
        <p14:creationId xmlns:p14="http://schemas.microsoft.com/office/powerpoint/2010/main" val="42253288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Removal of Digital water marking </a:t>
            </a:r>
            <a:endParaRPr lang="en-IN" dirty="0"/>
          </a:p>
        </p:txBody>
      </p:sp>
    </p:spTree>
    <p:extLst>
      <p:ext uri="{BB962C8B-B14F-4D97-AF65-F5344CB8AC3E}">
        <p14:creationId xmlns:p14="http://schemas.microsoft.com/office/powerpoint/2010/main" val="37135985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Section 65B</a:t>
            </a:r>
            <a:endParaRPr lang="en-IN" dirty="0"/>
          </a:p>
        </p:txBody>
      </p:sp>
      <p:sp>
        <p:nvSpPr>
          <p:cNvPr id="3" name="Content Placeholder 2"/>
          <p:cNvSpPr>
            <a:spLocks noGrp="1"/>
          </p:cNvSpPr>
          <p:nvPr>
            <p:ph idx="1"/>
          </p:nvPr>
        </p:nvSpPr>
        <p:spPr/>
        <p:txBody>
          <a:bodyPr>
            <a:normAutofit fontScale="70000" lnSpcReduction="20000"/>
          </a:bodyPr>
          <a:lstStyle/>
          <a:p>
            <a:pPr marL="0" indent="0" algn="just">
              <a:buNone/>
            </a:pPr>
            <a:r>
              <a:rPr lang="en-IN" b="1" dirty="0"/>
              <a:t>65B. Protection of Rights Management Information.</a:t>
            </a:r>
            <a:r>
              <a:rPr lang="en-IN" dirty="0"/>
              <a:t>— Any person, who knowingly, — </a:t>
            </a:r>
          </a:p>
          <a:p>
            <a:pPr marL="0" indent="0" algn="just">
              <a:buNone/>
            </a:pPr>
            <a:r>
              <a:rPr lang="en-IN" dirty="0"/>
              <a:t>(</a:t>
            </a:r>
            <a:r>
              <a:rPr lang="en-IN" dirty="0" err="1"/>
              <a:t>i</a:t>
            </a:r>
            <a:r>
              <a:rPr lang="en-IN" dirty="0"/>
              <a:t>) </a:t>
            </a:r>
            <a:r>
              <a:rPr lang="en-IN" b="1" dirty="0">
                <a:solidFill>
                  <a:srgbClr val="FF0000"/>
                </a:solidFill>
              </a:rPr>
              <a:t>removes or alters any rights management information</a:t>
            </a:r>
            <a:r>
              <a:rPr lang="en-IN" dirty="0"/>
              <a:t> without authority, or </a:t>
            </a:r>
          </a:p>
          <a:p>
            <a:pPr marL="0" indent="0" algn="just">
              <a:buNone/>
            </a:pPr>
            <a:r>
              <a:rPr lang="en-IN" dirty="0"/>
              <a:t>(ii) distributes, imports for distribution, broadcasts or communicates to the public, without authority, </a:t>
            </a:r>
            <a:r>
              <a:rPr lang="en-IN" dirty="0">
                <a:solidFill>
                  <a:srgbClr val="FF0000"/>
                </a:solidFill>
              </a:rPr>
              <a:t>copies of any work, or performance knowing that electronic rights management information has been removed</a:t>
            </a:r>
            <a:r>
              <a:rPr lang="en-IN" dirty="0"/>
              <a:t> or altered without authority, </a:t>
            </a:r>
            <a:r>
              <a:rPr lang="en-IN" dirty="0" smtClean="0"/>
              <a:t>shall </a:t>
            </a:r>
            <a:r>
              <a:rPr lang="en-IN" dirty="0"/>
              <a:t>be punishable with imprisonment which may extend to </a:t>
            </a:r>
            <a:r>
              <a:rPr lang="en-IN" dirty="0">
                <a:solidFill>
                  <a:srgbClr val="FF0000"/>
                </a:solidFill>
              </a:rPr>
              <a:t>two years </a:t>
            </a:r>
            <a:r>
              <a:rPr lang="en-IN" dirty="0"/>
              <a:t>and shall also be liable to fine: </a:t>
            </a:r>
          </a:p>
          <a:p>
            <a:pPr marL="0" indent="0" algn="just">
              <a:buNone/>
            </a:pPr>
            <a:r>
              <a:rPr lang="en-IN" dirty="0"/>
              <a:t>Provided that if the rights management information has been tampered with in any work, </a:t>
            </a:r>
            <a:r>
              <a:rPr lang="en-IN" dirty="0">
                <a:solidFill>
                  <a:srgbClr val="FF0000"/>
                </a:solidFill>
              </a:rPr>
              <a:t>the owner of copyright in such work may also avail of civil remedies</a:t>
            </a:r>
            <a:r>
              <a:rPr lang="en-IN" dirty="0"/>
              <a:t> provided under Chapter XII against the persons indulging in such acts. </a:t>
            </a:r>
            <a:endParaRPr lang="en-IN" dirty="0"/>
          </a:p>
        </p:txBody>
      </p:sp>
    </p:spTree>
    <p:extLst>
      <p:ext uri="{BB962C8B-B14F-4D97-AF65-F5344CB8AC3E}">
        <p14:creationId xmlns:p14="http://schemas.microsoft.com/office/powerpoint/2010/main" val="500206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9448800" cy="685800"/>
          </a:xfrm>
        </p:spPr>
        <p:txBody>
          <a:bodyPr>
            <a:normAutofit/>
          </a:bodyPr>
          <a:lstStyle/>
          <a:p>
            <a:pPr algn="ctr"/>
            <a:r>
              <a:rPr lang="en-US" sz="3600" b="1" dirty="0" smtClean="0"/>
              <a:t>Copyright Infringement-Liability Road Map</a:t>
            </a:r>
            <a:endParaRPr lang="en-US" sz="36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41962409"/>
              </p:ext>
            </p:extLst>
          </p:nvPr>
        </p:nvGraphicFramePr>
        <p:xfrm>
          <a:off x="-838200" y="1295400"/>
          <a:ext cx="11125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0224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Section 51: </a:t>
            </a:r>
            <a:r>
              <a:rPr lang="en-US" b="1" dirty="0"/>
              <a:t>When copyright infringed</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pPr marL="0" indent="0" algn="just">
              <a:buNone/>
            </a:pPr>
            <a:r>
              <a:rPr lang="en-US" dirty="0" smtClean="0"/>
              <a:t>Copyright </a:t>
            </a:r>
            <a:r>
              <a:rPr lang="en-US" dirty="0"/>
              <a:t>in a work shall be deemed to be infringed— (a) when any person, without a </a:t>
            </a:r>
            <a:r>
              <a:rPr lang="en-US" dirty="0" err="1"/>
              <a:t>licence</a:t>
            </a:r>
            <a:r>
              <a:rPr lang="en-US" dirty="0"/>
              <a:t> granted by the owner of the copyright or the Registrar of Copyrights under this Act or in contravention of the conditions of a </a:t>
            </a:r>
            <a:r>
              <a:rPr lang="en-US" dirty="0" err="1"/>
              <a:t>licence</a:t>
            </a:r>
            <a:r>
              <a:rPr lang="en-US" dirty="0"/>
              <a:t> so granted or of any condition imposed by a competent authority under this Act— (i) does anything, the exclusive right to do which is by this Act conferred upon the owner of the copyright, or </a:t>
            </a:r>
            <a:r>
              <a:rPr lang="en-US" b="1" dirty="0">
                <a:solidFill>
                  <a:srgbClr val="FF0000"/>
                </a:solidFill>
              </a:rPr>
              <a:t>(ii) </a:t>
            </a:r>
            <a:r>
              <a:rPr lang="en-US" b="1" dirty="0" smtClean="0">
                <a:solidFill>
                  <a:srgbClr val="FF0000"/>
                </a:solidFill>
              </a:rPr>
              <a:t>permits for profit any </a:t>
            </a:r>
            <a:r>
              <a:rPr lang="en-US" b="1" dirty="0">
                <a:solidFill>
                  <a:srgbClr val="FF0000"/>
                </a:solidFill>
              </a:rPr>
              <a:t>place to be used for the communication of the work to the public where such communication constitutes an infringement of the copyright in the work, unless he was not aware and had no reasonable ground for believing that such communication to the public would be an infringement of copyright; </a:t>
            </a:r>
            <a:r>
              <a:rPr lang="en-US" b="1" dirty="0" smtClean="0">
                <a:solidFill>
                  <a:srgbClr val="FF0000"/>
                </a:solidFill>
              </a:rPr>
              <a:t>or</a:t>
            </a:r>
            <a:endParaRPr lang="en-US" b="1" dirty="0">
              <a:solidFill>
                <a:srgbClr val="FF0000"/>
              </a:solidFill>
            </a:endParaRPr>
          </a:p>
        </p:txBody>
      </p:sp>
    </p:spTree>
    <p:extLst>
      <p:ext uri="{BB962C8B-B14F-4D97-AF65-F5344CB8AC3E}">
        <p14:creationId xmlns:p14="http://schemas.microsoft.com/office/powerpoint/2010/main" val="1098451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marL="0" indent="0" algn="just">
              <a:buNone/>
            </a:pPr>
            <a:r>
              <a:rPr lang="en-IN" b="1" u="sng" dirty="0" smtClean="0"/>
              <a:t>Section 52(1)(b</a:t>
            </a:r>
            <a:r>
              <a:rPr lang="en-IN" b="1" u="sng" dirty="0"/>
              <a:t>)</a:t>
            </a:r>
            <a:r>
              <a:rPr lang="en-IN" dirty="0"/>
              <a:t> </a:t>
            </a:r>
            <a:endParaRPr lang="en-IN" dirty="0" smtClean="0"/>
          </a:p>
          <a:p>
            <a:pPr marL="0" indent="0" algn="just">
              <a:buNone/>
            </a:pPr>
            <a:r>
              <a:rPr lang="en-IN" dirty="0" smtClean="0"/>
              <a:t>the </a:t>
            </a:r>
            <a:r>
              <a:rPr lang="en-IN" dirty="0">
                <a:solidFill>
                  <a:srgbClr val="FF0000"/>
                </a:solidFill>
              </a:rPr>
              <a:t>transient or incidental storage </a:t>
            </a:r>
            <a:r>
              <a:rPr lang="en-IN" dirty="0"/>
              <a:t>of a work or performance purely in the technical process of electronic transmission or communication to the </a:t>
            </a:r>
            <a:r>
              <a:rPr lang="en-IN" dirty="0" smtClean="0"/>
              <a:t>public. </a:t>
            </a:r>
            <a:endParaRPr lang="en-IN" dirty="0"/>
          </a:p>
        </p:txBody>
      </p:sp>
    </p:spTree>
    <p:extLst>
      <p:ext uri="{BB962C8B-B14F-4D97-AF65-F5344CB8AC3E}">
        <p14:creationId xmlns:p14="http://schemas.microsoft.com/office/powerpoint/2010/main" val="831078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Safe harbour immunity  </a:t>
            </a:r>
            <a:endParaRPr lang="en-IN" dirty="0"/>
          </a:p>
        </p:txBody>
      </p:sp>
    </p:spTree>
    <p:extLst>
      <p:ext uri="{BB962C8B-B14F-4D97-AF65-F5344CB8AC3E}">
        <p14:creationId xmlns:p14="http://schemas.microsoft.com/office/powerpoint/2010/main" val="1736409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pPr algn="ctr"/>
            <a:r>
              <a:rPr lang="en-US" b="1" dirty="0"/>
              <a:t>Scope of Online Service Provider Liability</a:t>
            </a:r>
          </a:p>
        </p:txBody>
      </p:sp>
      <p:graphicFrame>
        <p:nvGraphicFramePr>
          <p:cNvPr id="13" name="Content Placeholder 12"/>
          <p:cNvGraphicFramePr>
            <a:graphicFrameLocks noGrp="1"/>
          </p:cNvGraphicFramePr>
          <p:nvPr>
            <p:ph idx="1"/>
            <p:extLst>
              <p:ext uri="{D42A27DB-BD31-4B8C-83A1-F6EECF244321}">
                <p14:modId xmlns:p14="http://schemas.microsoft.com/office/powerpoint/2010/main" val="2850803005"/>
              </p:ext>
            </p:extLst>
          </p:nvPr>
        </p:nvGraphicFramePr>
        <p:xfrm>
          <a:off x="228600" y="2249488"/>
          <a:ext cx="8763000" cy="4456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2028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Intermediary Liability</a:t>
            </a:r>
            <a:endParaRPr lang="en-US" dirty="0"/>
          </a:p>
        </p:txBody>
      </p:sp>
      <p:sp>
        <p:nvSpPr>
          <p:cNvPr id="3" name="Content Placeholder 2"/>
          <p:cNvSpPr>
            <a:spLocks noGrp="1"/>
          </p:cNvSpPr>
          <p:nvPr>
            <p:ph idx="1"/>
          </p:nvPr>
        </p:nvSpPr>
        <p:spPr>
          <a:xfrm>
            <a:off x="304800" y="1219200"/>
            <a:ext cx="8534400" cy="5029200"/>
          </a:xfrm>
        </p:spPr>
        <p:txBody>
          <a:bodyPr>
            <a:noAutofit/>
          </a:bodyPr>
          <a:lstStyle/>
          <a:p>
            <a:pPr marL="0" indent="0" algn="just">
              <a:spcBef>
                <a:spcPts val="0"/>
              </a:spcBef>
            </a:pPr>
            <a:r>
              <a:rPr lang="en-US" sz="2800" dirty="0"/>
              <a:t>In India, intermediaries are governed </a:t>
            </a:r>
            <a:r>
              <a:rPr lang="en-US" sz="2800" dirty="0" smtClean="0"/>
              <a:t>by </a:t>
            </a:r>
            <a:r>
              <a:rPr lang="en-US" sz="2800" dirty="0"/>
              <a:t>the </a:t>
            </a:r>
            <a:r>
              <a:rPr lang="en-US" sz="2800" dirty="0" smtClean="0"/>
              <a:t>Information Technology Act, 2000. </a:t>
            </a:r>
          </a:p>
          <a:p>
            <a:pPr marL="0" indent="0" algn="just">
              <a:spcBef>
                <a:spcPts val="0"/>
              </a:spcBef>
            </a:pPr>
            <a:r>
              <a:rPr lang="en-US" sz="2800" dirty="0" smtClean="0"/>
              <a:t>The Act defines </a:t>
            </a:r>
            <a:r>
              <a:rPr lang="en-US" sz="2800" dirty="0"/>
              <a:t>an intermediary as </a:t>
            </a:r>
            <a:r>
              <a:rPr lang="en-US" sz="2800" dirty="0" smtClean="0"/>
              <a:t>“</a:t>
            </a:r>
            <a:r>
              <a:rPr lang="en-IN" sz="2800" dirty="0" smtClean="0"/>
              <a:t>intermediary", with respect </a:t>
            </a:r>
            <a:r>
              <a:rPr lang="en-IN" sz="2800" dirty="0" smtClean="0">
                <a:solidFill>
                  <a:srgbClr val="FF0000"/>
                </a:solidFill>
              </a:rPr>
              <a:t>to any particular electronic records</a:t>
            </a:r>
            <a:r>
              <a:rPr lang="en-IN" sz="2800" dirty="0" smtClean="0"/>
              <a:t>, means any person </a:t>
            </a:r>
            <a:r>
              <a:rPr lang="en-IN" sz="2800" dirty="0" smtClean="0">
                <a:solidFill>
                  <a:srgbClr val="FF0000"/>
                </a:solidFill>
              </a:rPr>
              <a:t>who on behalf of another person receives, stores or transmits that record or provides any service with respect to that record</a:t>
            </a:r>
            <a:r>
              <a:rPr lang="en-IN" sz="2800" dirty="0" smtClean="0"/>
              <a:t> and includes telecom service providers, network service providers, internet service providers, </a:t>
            </a:r>
            <a:r>
              <a:rPr lang="en-IN" sz="2800" dirty="0" smtClean="0">
                <a:solidFill>
                  <a:srgbClr val="FF0000"/>
                </a:solidFill>
              </a:rPr>
              <a:t>web-hosting service providers</a:t>
            </a:r>
            <a:r>
              <a:rPr lang="en-IN" sz="2800" dirty="0" smtClean="0"/>
              <a:t>, </a:t>
            </a:r>
            <a:r>
              <a:rPr lang="en-IN" sz="2800" dirty="0" smtClean="0">
                <a:solidFill>
                  <a:srgbClr val="FF0000"/>
                </a:solidFill>
              </a:rPr>
              <a:t>search engines</a:t>
            </a:r>
            <a:r>
              <a:rPr lang="en-IN" sz="2800" dirty="0" smtClean="0"/>
              <a:t>, online payment sites, online-auction sites, online-market places and cyber cafes</a:t>
            </a:r>
            <a:r>
              <a:rPr lang="en-US" sz="2800" dirty="0" smtClean="0"/>
              <a:t> </a:t>
            </a:r>
            <a:r>
              <a:rPr lang="en-US" sz="2800" b="1" dirty="0" smtClean="0"/>
              <a:t>[Section 2(1)(w)]</a:t>
            </a:r>
          </a:p>
        </p:txBody>
      </p:sp>
    </p:spTree>
    <p:extLst>
      <p:ext uri="{BB962C8B-B14F-4D97-AF65-F5344CB8AC3E}">
        <p14:creationId xmlns:p14="http://schemas.microsoft.com/office/powerpoint/2010/main" val="27172173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Indian Safe </a:t>
            </a:r>
            <a:r>
              <a:rPr lang="en-US" dirty="0" err="1" smtClean="0"/>
              <a:t>Harbour</a:t>
            </a:r>
            <a:r>
              <a:rPr lang="en-US" dirty="0" smtClean="0"/>
              <a:t> </a:t>
            </a:r>
            <a:endParaRPr lang="en-US" dirty="0"/>
          </a:p>
        </p:txBody>
      </p:sp>
      <p:sp>
        <p:nvSpPr>
          <p:cNvPr id="3" name="Content Placeholder 2"/>
          <p:cNvSpPr>
            <a:spLocks noGrp="1"/>
          </p:cNvSpPr>
          <p:nvPr>
            <p:ph idx="1"/>
          </p:nvPr>
        </p:nvSpPr>
        <p:spPr>
          <a:xfrm>
            <a:off x="304800" y="1600200"/>
            <a:ext cx="8382000" cy="4525963"/>
          </a:xfrm>
        </p:spPr>
        <p:txBody>
          <a:bodyPr>
            <a:normAutofit fontScale="85000" lnSpcReduction="10000"/>
          </a:bodyPr>
          <a:lstStyle/>
          <a:p>
            <a:pPr marL="0" lvl="1" indent="0" algn="just">
              <a:lnSpc>
                <a:spcPct val="120000"/>
              </a:lnSpc>
              <a:spcBef>
                <a:spcPts val="0"/>
              </a:spcBef>
              <a:buNone/>
            </a:pPr>
            <a:r>
              <a:rPr lang="en-US" dirty="0"/>
              <a:t>India grants intermediaries a conditional safe </a:t>
            </a:r>
            <a:r>
              <a:rPr lang="en-US" dirty="0" err="1"/>
              <a:t>harbour</a:t>
            </a:r>
            <a:r>
              <a:rPr lang="en-US" dirty="0"/>
              <a:t> under the </a:t>
            </a:r>
            <a:r>
              <a:rPr lang="en-US" dirty="0" smtClean="0"/>
              <a:t>Section 79 of the I.T. </a:t>
            </a:r>
            <a:r>
              <a:rPr lang="en-US" dirty="0"/>
              <a:t>Act and </a:t>
            </a:r>
            <a:r>
              <a:rPr lang="en-US" dirty="0" smtClean="0"/>
              <a:t>the </a:t>
            </a:r>
            <a:r>
              <a:rPr lang="en-US" dirty="0"/>
              <a:t>Information Technology (Intermediaries Guidelines) Rules </a:t>
            </a:r>
            <a:r>
              <a:rPr lang="en-US" dirty="0" smtClean="0"/>
              <a:t>2011. </a:t>
            </a:r>
          </a:p>
          <a:p>
            <a:pPr marL="0" lvl="1" indent="0" algn="just">
              <a:lnSpc>
                <a:spcPct val="120000"/>
              </a:lnSpc>
              <a:spcBef>
                <a:spcPts val="0"/>
              </a:spcBef>
              <a:buNone/>
            </a:pPr>
            <a:r>
              <a:rPr lang="en-US" dirty="0" smtClean="0"/>
              <a:t>Section </a:t>
            </a:r>
            <a:r>
              <a:rPr lang="en-US" dirty="0"/>
              <a:t>79 of the IT Act provides that an intermediary is not liable for any third-party content hosted/made available through such intermediary when: </a:t>
            </a:r>
            <a:r>
              <a:rPr lang="en-US" dirty="0">
                <a:solidFill>
                  <a:srgbClr val="FF0000"/>
                </a:solidFill>
              </a:rPr>
              <a:t>(1) the function of the intermediary is limited to providing access to the system; or (2) the intermediary does not initiate, select the receiver of or </a:t>
            </a:r>
            <a:r>
              <a:rPr lang="en-US" dirty="0" smtClean="0">
                <a:solidFill>
                  <a:srgbClr val="FF0000"/>
                </a:solidFill>
              </a:rPr>
              <a:t>select/modify </a:t>
            </a:r>
            <a:r>
              <a:rPr lang="en-US" dirty="0">
                <a:solidFill>
                  <a:srgbClr val="FF0000"/>
                </a:solidFill>
              </a:rPr>
              <a:t>the information contained in a transmission; and (3) the intermediary observes due diligence and abides by other guidelines prescribed by the Government. </a:t>
            </a:r>
            <a:endParaRPr lang="en-US" dirty="0" smtClean="0">
              <a:solidFill>
                <a:srgbClr val="FF0000"/>
              </a:solidFill>
            </a:endParaRPr>
          </a:p>
          <a:p>
            <a:endParaRPr lang="en-US" dirty="0"/>
          </a:p>
        </p:txBody>
      </p:sp>
    </p:spTree>
    <p:extLst>
      <p:ext uri="{BB962C8B-B14F-4D97-AF65-F5344CB8AC3E}">
        <p14:creationId xmlns:p14="http://schemas.microsoft.com/office/powerpoint/2010/main" val="17639518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2375</Words>
  <Application>Microsoft Office PowerPoint</Application>
  <PresentationFormat>On-screen Show (4:3)</PresentationFormat>
  <Paragraphs>109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Other General Exceptions that Libraries Can Avail  </vt:lpstr>
      <vt:lpstr>Secondary Copyright Infringement </vt:lpstr>
      <vt:lpstr>Copyright Infringement-Liability Road Map</vt:lpstr>
      <vt:lpstr>Section 51: When copyright infringed</vt:lpstr>
      <vt:lpstr>PowerPoint Presentation</vt:lpstr>
      <vt:lpstr>Safe harbour immunity  </vt:lpstr>
      <vt:lpstr>Scope of Online Service Provider Liability</vt:lpstr>
      <vt:lpstr>Intermediary Liability</vt:lpstr>
      <vt:lpstr>Indian Safe Harbour </vt:lpstr>
      <vt:lpstr>Do the digital libraries QUALIFY AS INTERMEDIARY? </vt:lpstr>
      <vt:lpstr>Section 52 of the Copyright Act. Certain acts not to be infringement of copyright.</vt:lpstr>
      <vt:lpstr>Due Diligence</vt:lpstr>
      <vt:lpstr>Section 81</vt:lpstr>
      <vt:lpstr>Super Cassettes Industries Limited v. MySpace Inc. &amp; Another, 2011(48) PTC 49 (Del)</vt:lpstr>
      <vt:lpstr>Myspace v. Super Cassette Industries Ltd. 2017(69)PTC1(Del)</vt:lpstr>
      <vt:lpstr>Section 52 (1)(c) of the Copyright Act</vt:lpstr>
      <vt:lpstr>U.S. Digital Millennium Copyright Act (DMCA)</vt:lpstr>
      <vt:lpstr>LIBRARY EXCEPTIONS</vt:lpstr>
      <vt:lpstr>Library Exception 1</vt:lpstr>
      <vt:lpstr>Library Exception 2</vt:lpstr>
      <vt:lpstr>Library Exception 3</vt:lpstr>
      <vt:lpstr>The Problem of Non-Commercial Public Library </vt:lpstr>
      <vt:lpstr>DRM- TPM and RMI</vt:lpstr>
      <vt:lpstr>PowerPoint Presentation</vt:lpstr>
      <vt:lpstr>PowerPoint Presentation</vt:lpstr>
      <vt:lpstr>Tata Sky vs. Youtube [JUSTICE S. MURALIDHAR on 10.08.2016]</vt:lpstr>
      <vt:lpstr>Removal of Digital water marking </vt:lpstr>
      <vt:lpstr>Section 65B</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Other General Exceptions that Libraries Can Avail</dc:title>
  <dc:creator>RGSOIPL</dc:creator>
  <cp:lastModifiedBy>RGSOIPL</cp:lastModifiedBy>
  <cp:revision>6</cp:revision>
  <dcterms:created xsi:type="dcterms:W3CDTF">2019-09-07T06:32:20Z</dcterms:created>
  <dcterms:modified xsi:type="dcterms:W3CDTF">2019-09-07T07:29:13Z</dcterms:modified>
</cp:coreProperties>
</file>