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7.jpg" ContentType="image/jpg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8.jpg" ContentType="image/jpg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media/image9.jpg" ContentType="image/jpg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media/image10.jpg" ContentType="image/jpg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media/image11.jpg" ContentType="image/jpg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media/image12.jpg" ContentType="image/jpg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media/image13.jpg" ContentType="image/jpg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media/image14.jpg" ContentType="image/jpg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media/image15.jpg" ContentType="image/jpg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media/image16.jpg" ContentType="image/jpg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media/image17.jpg" ContentType="image/jpg"/>
  <Override PartName="/ppt/notesSlides/notesSlide1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media/image18.jpg" ContentType="image/jpg"/>
  <Override PartName="/ppt/notesSlides/notesSlide1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media/image19.jpg" ContentType="image/jpg"/>
  <Override PartName="/ppt/notesSlides/notesSlide1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media/image20.jpg" ContentType="image/jpg"/>
  <Override PartName="/ppt/notesSlides/notesSlide18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media/image21.jpg" ContentType="image/jpg"/>
  <Override PartName="/ppt/notesSlides/notesSlide19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0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1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media/image22.jpg" ContentType="image/jpg"/>
  <Override PartName="/ppt/notesSlides/notesSlide22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media/image23.jpg" ContentType="image/jpg"/>
  <Override PartName="/ppt/notesSlides/notesSlide23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media/image24.jpg" ContentType="image/jpg"/>
  <Override PartName="/ppt/notesSlides/notesSlide24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media/image25.jpg" ContentType="image/jpg"/>
  <Override PartName="/ppt/notesSlides/notesSlide25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media/image26.jpg" ContentType="image/jpg"/>
  <Override PartName="/ppt/notesSlides/notesSlide26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7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28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29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30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61" r:id="rId2"/>
    <p:sldId id="257" r:id="rId3"/>
    <p:sldId id="295" r:id="rId4"/>
    <p:sldId id="296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7" r:id="rId14"/>
    <p:sldId id="278" r:id="rId15"/>
    <p:sldId id="27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0" r:id="rId24"/>
    <p:sldId id="281" r:id="rId25"/>
    <p:sldId id="282" r:id="rId26"/>
    <p:sldId id="283" r:id="rId27"/>
    <p:sldId id="284" r:id="rId28"/>
    <p:sldId id="285" r:id="rId29"/>
    <p:sldId id="287" r:id="rId30"/>
    <p:sldId id="288" r:id="rId31"/>
    <p:sldId id="290" r:id="rId32"/>
    <p:sldId id="291" r:id="rId33"/>
    <p:sldId id="292" r:id="rId34"/>
    <p:sldId id="297" r:id="rId35"/>
    <p:sldId id="298" r:id="rId36"/>
    <p:sldId id="307" r:id="rId37"/>
    <p:sldId id="299" r:id="rId38"/>
    <p:sldId id="301" r:id="rId39"/>
    <p:sldId id="289" r:id="rId40"/>
    <p:sldId id="304" r:id="rId41"/>
    <p:sldId id="305" r:id="rId42"/>
    <p:sldId id="30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BB59"/>
    <a:srgbClr val="C0504D"/>
    <a:srgbClr val="C1DBE5"/>
    <a:srgbClr val="CDC6D7"/>
    <a:srgbClr val="D5E0C4"/>
    <a:srgbClr val="E2C2C2"/>
    <a:srgbClr val="4BACC6"/>
    <a:srgbClr val="8064A2"/>
    <a:srgbClr val="414141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706" autoAdjust="0"/>
  </p:normalViewPr>
  <p:slideViewPr>
    <p:cSldViewPr snapToGrid="0">
      <p:cViewPr varScale="1">
        <p:scale>
          <a:sx n="82" d="100"/>
          <a:sy n="82" d="100"/>
        </p:scale>
        <p:origin x="81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hyperlink" Target="https://club.ndl.iitkgp.ac.in/" TargetMode="External"/></Relationships>
</file>

<file path=ppt/diagrams/_rels/data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ata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0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club.ndl.iitkgp.ac.in/" TargetMode="External"/></Relationships>
</file>

<file path=ppt/diagrams/_rels/data30.xml.rels><?xml version="1.0" encoding="UTF-8" standalone="yes"?>
<Relationships xmlns="http://schemas.openxmlformats.org/package/2006/relationships"><Relationship Id="rId1" Type="http://schemas.openxmlformats.org/officeDocument/2006/relationships/hyperlink" Target="mailto:club-support@ndl.gov.in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hyperlink" Target="https://club.ndl.iitkgp.ac.in/" TargetMode="External"/></Relationships>
</file>

<file path=ppt/diagrams/_rels/drawing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rawing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club.ndl.iitkgp.ac.in/" TargetMode="External"/></Relationships>
</file>

<file path=ppt/diagrams/_rels/drawing30.xml.rels><?xml version="1.0" encoding="UTF-8" standalone="yes"?>
<Relationships xmlns="http://schemas.openxmlformats.org/package/2006/relationships"><Relationship Id="rId1" Type="http://schemas.openxmlformats.org/officeDocument/2006/relationships/hyperlink" Target="mailto:club-support@ndl.gov.in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007875-0AEA-472C-811F-E40D17802DD4}" type="doc">
      <dgm:prSet loTypeId="urn:microsoft.com/office/officeart/2005/8/layout/p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08F7B71-5714-4064-9A33-B3D0D9B87E51}">
      <dgm:prSet custT="1"/>
      <dgm:spPr/>
      <dgm:t>
        <a:bodyPr/>
        <a:lstStyle/>
        <a:p>
          <a:pPr rtl="0"/>
          <a:r>
            <a:rPr lang="en-US" sz="2800" dirty="0" smtClean="0">
              <a:latin typeface="Tw Cen MT" panose="020B0602020104020603" pitchFamily="34" charset="0"/>
            </a:rPr>
            <a:t>An initiative to </a:t>
          </a:r>
          <a:r>
            <a:rPr lang="en-US" sz="3600" dirty="0" smtClean="0">
              <a:latin typeface="Tw Cen MT" panose="020B0602020104020603" pitchFamily="34" charset="0"/>
            </a:rPr>
            <a:t>promote</a:t>
          </a:r>
          <a:r>
            <a:rPr lang="en-US" sz="2800" dirty="0" smtClean="0">
              <a:latin typeface="Tw Cen MT" panose="020B0602020104020603" pitchFamily="34" charset="0"/>
            </a:rPr>
            <a:t> the culture of reading and learning using </a:t>
          </a:r>
          <a:r>
            <a:rPr lang="en-US" sz="3600" dirty="0" smtClean="0">
              <a:latin typeface="Tw Cen MT" panose="020B0602020104020603" pitchFamily="34" charset="0"/>
            </a:rPr>
            <a:t>NDLI’s</a:t>
          </a:r>
          <a:r>
            <a:rPr lang="en-US" sz="2800" dirty="0" smtClean="0">
              <a:latin typeface="Tw Cen MT" panose="020B0602020104020603" pitchFamily="34" charset="0"/>
            </a:rPr>
            <a:t> vast </a:t>
          </a:r>
          <a:r>
            <a:rPr lang="en-US" sz="4400" dirty="0" smtClean="0">
              <a:latin typeface="Tw Cen MT" panose="020B0602020104020603" pitchFamily="34" charset="0"/>
            </a:rPr>
            <a:t>resources</a:t>
          </a:r>
          <a:r>
            <a:rPr lang="en-US" sz="2800" dirty="0" smtClean="0">
              <a:latin typeface="Tw Cen MT" panose="020B0602020104020603" pitchFamily="34" charset="0"/>
            </a:rPr>
            <a:t>.</a:t>
          </a:r>
          <a:endParaRPr lang="en-GB" sz="2800" dirty="0">
            <a:latin typeface="Tw Cen MT" panose="020B0602020104020603" pitchFamily="34" charset="0"/>
          </a:endParaRPr>
        </a:p>
      </dgm:t>
    </dgm:pt>
    <dgm:pt modelId="{94ECD2D9-B3B2-425A-A552-B684A5F6C67F}" type="parTrans" cxnId="{3A1D78BC-312D-4C54-959C-6EF94F18E265}">
      <dgm:prSet/>
      <dgm:spPr/>
      <dgm:t>
        <a:bodyPr/>
        <a:lstStyle/>
        <a:p>
          <a:endParaRPr lang="en-US"/>
        </a:p>
      </dgm:t>
    </dgm:pt>
    <dgm:pt modelId="{11916E92-6428-4F7D-A471-1D37CC5639A4}" type="sibTrans" cxnId="{3A1D78BC-312D-4C54-959C-6EF94F18E265}">
      <dgm:prSet/>
      <dgm:spPr/>
      <dgm:t>
        <a:bodyPr/>
        <a:lstStyle/>
        <a:p>
          <a:endParaRPr lang="en-US"/>
        </a:p>
      </dgm:t>
    </dgm:pt>
    <dgm:pt modelId="{992F3DF4-CD50-4225-8E3A-AA1DDB779050}">
      <dgm:prSet custT="1"/>
      <dgm:spPr/>
      <dgm:t>
        <a:bodyPr/>
        <a:lstStyle/>
        <a:p>
          <a:pPr rtl="0"/>
          <a:r>
            <a:rPr lang="en-US" sz="2900" dirty="0" smtClean="0">
              <a:latin typeface="Tw Cen MT" panose="020B0602020104020603" pitchFamily="34" charset="0"/>
            </a:rPr>
            <a:t>NDLI Club is an online platform for </a:t>
          </a:r>
          <a:r>
            <a:rPr lang="en-US" sz="3600" dirty="0" smtClean="0">
              <a:latin typeface="Tw Cen MT" panose="020B0602020104020603" pitchFamily="34" charset="0"/>
            </a:rPr>
            <a:t>conducting</a:t>
          </a:r>
          <a:r>
            <a:rPr lang="en-US" sz="2900" dirty="0" smtClean="0">
              <a:latin typeface="Tw Cen MT" panose="020B0602020104020603" pitchFamily="34" charset="0"/>
            </a:rPr>
            <a:t> learning-oriented </a:t>
          </a:r>
          <a:r>
            <a:rPr lang="en-US" sz="5400" dirty="0" smtClean="0">
              <a:latin typeface="Tw Cen MT" panose="020B0602020104020603" pitchFamily="34" charset="0"/>
            </a:rPr>
            <a:t>activities</a:t>
          </a:r>
          <a:r>
            <a:rPr lang="en-US" sz="2900" dirty="0" smtClean="0">
              <a:latin typeface="Tw Cen MT" panose="020B0602020104020603" pitchFamily="34" charset="0"/>
            </a:rPr>
            <a:t>.</a:t>
          </a:r>
          <a:endParaRPr lang="en-GB" sz="2900" dirty="0">
            <a:latin typeface="Tw Cen MT" panose="020B0602020104020603" pitchFamily="34" charset="0"/>
          </a:endParaRPr>
        </a:p>
      </dgm:t>
    </dgm:pt>
    <dgm:pt modelId="{D5BBE6C8-C56F-45BA-AFEF-7CAF390AF649}" type="parTrans" cxnId="{DA8A03A4-F0A8-46BC-B5EA-1F4BDC753497}">
      <dgm:prSet/>
      <dgm:spPr/>
      <dgm:t>
        <a:bodyPr/>
        <a:lstStyle/>
        <a:p>
          <a:endParaRPr lang="en-US"/>
        </a:p>
      </dgm:t>
    </dgm:pt>
    <dgm:pt modelId="{99DB5D5A-1AA1-4D8F-B1E3-0F66C06AA364}" type="sibTrans" cxnId="{DA8A03A4-F0A8-46BC-B5EA-1F4BDC753497}">
      <dgm:prSet/>
      <dgm:spPr/>
      <dgm:t>
        <a:bodyPr/>
        <a:lstStyle/>
        <a:p>
          <a:endParaRPr lang="en-US"/>
        </a:p>
      </dgm:t>
    </dgm:pt>
    <dgm:pt modelId="{3ACAC992-EC54-41EF-9613-16B490E5B1D0}">
      <dgm:prSet custT="1"/>
      <dgm:spPr/>
      <dgm:t>
        <a:bodyPr/>
        <a:lstStyle/>
        <a:p>
          <a:pPr rtl="0"/>
          <a:r>
            <a:rPr lang="en-US" sz="3200" dirty="0" smtClean="0">
              <a:latin typeface="Tw Cen MT" panose="020B0602020104020603" pitchFamily="34" charset="0"/>
            </a:rPr>
            <a:t>Students</a:t>
          </a:r>
          <a:r>
            <a:rPr lang="en-US" sz="2600" dirty="0" smtClean="0">
              <a:latin typeface="Tw Cen MT" panose="020B0602020104020603" pitchFamily="34" charset="0"/>
            </a:rPr>
            <a:t> enhance their core competence, </a:t>
          </a:r>
          <a:r>
            <a:rPr lang="en-US" sz="3600" dirty="0" smtClean="0">
              <a:latin typeface="Tw Cen MT" panose="020B0602020104020603" pitchFamily="34" charset="0"/>
            </a:rPr>
            <a:t>sharpen their skills </a:t>
          </a:r>
          <a:r>
            <a:rPr lang="en-US" sz="2600" dirty="0" smtClean="0">
              <a:latin typeface="Tw Cen MT" panose="020B0602020104020603" pitchFamily="34" charset="0"/>
            </a:rPr>
            <a:t>&amp; their personality traits</a:t>
          </a:r>
          <a:endParaRPr lang="en-GB" sz="2600" dirty="0">
            <a:latin typeface="Tw Cen MT" panose="020B0602020104020603" pitchFamily="34" charset="0"/>
          </a:endParaRPr>
        </a:p>
      </dgm:t>
    </dgm:pt>
    <dgm:pt modelId="{C2EA9EB1-6C44-40E9-9D99-67BE56851498}" type="parTrans" cxnId="{B627EDB2-FC87-46A6-9ED5-D765E34E50F0}">
      <dgm:prSet/>
      <dgm:spPr/>
      <dgm:t>
        <a:bodyPr/>
        <a:lstStyle/>
        <a:p>
          <a:endParaRPr lang="en-US"/>
        </a:p>
      </dgm:t>
    </dgm:pt>
    <dgm:pt modelId="{681B2F32-8089-446C-8C11-DEE143727DBD}" type="sibTrans" cxnId="{B627EDB2-FC87-46A6-9ED5-D765E34E50F0}">
      <dgm:prSet/>
      <dgm:spPr/>
      <dgm:t>
        <a:bodyPr/>
        <a:lstStyle/>
        <a:p>
          <a:endParaRPr lang="en-US"/>
        </a:p>
      </dgm:t>
    </dgm:pt>
    <dgm:pt modelId="{7380F627-178A-4E90-B135-7A956D5AA8E8}" type="pres">
      <dgm:prSet presAssocID="{51007875-0AEA-472C-811F-E40D17802DD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35A809-13F9-49FF-BCE6-1FDB29799AA8}" type="pres">
      <dgm:prSet presAssocID="{51007875-0AEA-472C-811F-E40D17802DD4}" presName="bkgdShp" presStyleLbl="alignAccFollowNode1" presStyleIdx="0" presStyleCnt="1"/>
      <dgm:spPr>
        <a:solidFill>
          <a:schemeClr val="accent6">
            <a:lumMod val="40000"/>
            <a:lumOff val="60000"/>
            <a:alpha val="90000"/>
          </a:schemeClr>
        </a:solidFill>
      </dgm:spPr>
    </dgm:pt>
    <dgm:pt modelId="{44C5E780-BE55-436B-9B68-29A96EC971A2}" type="pres">
      <dgm:prSet presAssocID="{51007875-0AEA-472C-811F-E40D17802DD4}" presName="linComp" presStyleCnt="0"/>
      <dgm:spPr/>
    </dgm:pt>
    <dgm:pt modelId="{ABB8E42C-DC34-423D-ACDC-84383BB99C19}" type="pres">
      <dgm:prSet presAssocID="{908F7B71-5714-4064-9A33-B3D0D9B87E51}" presName="compNode" presStyleCnt="0"/>
      <dgm:spPr/>
    </dgm:pt>
    <dgm:pt modelId="{0AF4D6DC-DBBD-4F78-AB5B-DF2766C43FFD}" type="pres">
      <dgm:prSet presAssocID="{908F7B71-5714-4064-9A33-B3D0D9B87E5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F45B80-E5EE-41D2-95CA-6E8FB52CD96E}" type="pres">
      <dgm:prSet presAssocID="{908F7B71-5714-4064-9A33-B3D0D9B87E51}" presName="invisiNode" presStyleLbl="node1" presStyleIdx="0" presStyleCnt="3"/>
      <dgm:spPr/>
    </dgm:pt>
    <dgm:pt modelId="{E581D031-0F9E-46AC-9519-A9C10E54B1EE}" type="pres">
      <dgm:prSet presAssocID="{908F7B71-5714-4064-9A33-B3D0D9B87E51}" presName="imagNode" presStyleLbl="fgImgPlace1" presStyleIdx="0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4381" t="2393" r="24381" b="2393"/>
          </a:stretch>
        </a:blipFill>
      </dgm:spPr>
      <dgm:t>
        <a:bodyPr/>
        <a:lstStyle/>
        <a:p>
          <a:endParaRPr lang="en-US"/>
        </a:p>
      </dgm:t>
    </dgm:pt>
    <dgm:pt modelId="{616771F3-D33F-437A-A86A-FB7D80562730}" type="pres">
      <dgm:prSet presAssocID="{11916E92-6428-4F7D-A471-1D37CC5639A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9932199-99FF-41E6-810A-C8D687EEDA23}" type="pres">
      <dgm:prSet presAssocID="{992F3DF4-CD50-4225-8E3A-AA1DDB779050}" presName="compNode" presStyleCnt="0"/>
      <dgm:spPr/>
    </dgm:pt>
    <dgm:pt modelId="{FF0AB77F-75C1-4355-8AC7-0DFDB089AA12}" type="pres">
      <dgm:prSet presAssocID="{992F3DF4-CD50-4225-8E3A-AA1DDB77905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FB4028-5FCF-44A0-B98C-1CBC12E58CDA}" type="pres">
      <dgm:prSet presAssocID="{992F3DF4-CD50-4225-8E3A-AA1DDB779050}" presName="invisiNode" presStyleLbl="node1" presStyleIdx="1" presStyleCnt="3"/>
      <dgm:spPr/>
    </dgm:pt>
    <dgm:pt modelId="{FC90F8CC-51DA-4FA7-A5AD-4C12478A4E35}" type="pres">
      <dgm:prSet presAssocID="{992F3DF4-CD50-4225-8E3A-AA1DDB779050}" presName="imagNode" presStyleLbl="fgImgPlace1" presStyleIdx="1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8936" t="277" r="17550" b="277"/>
          </a:stretch>
        </a:blipFill>
      </dgm:spPr>
      <dgm:t>
        <a:bodyPr/>
        <a:lstStyle/>
        <a:p>
          <a:endParaRPr lang="en-US"/>
        </a:p>
      </dgm:t>
    </dgm:pt>
    <dgm:pt modelId="{A92D65F1-23C3-4C73-BACD-BD29C35F3DA2}" type="pres">
      <dgm:prSet presAssocID="{99DB5D5A-1AA1-4D8F-B1E3-0F66C06AA36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4EAF36E-08BA-4113-8C8B-EF462CD54FB0}" type="pres">
      <dgm:prSet presAssocID="{3ACAC992-EC54-41EF-9613-16B490E5B1D0}" presName="compNode" presStyleCnt="0"/>
      <dgm:spPr/>
    </dgm:pt>
    <dgm:pt modelId="{5FED8418-9C15-4A9A-BEFF-03B758AC48B0}" type="pres">
      <dgm:prSet presAssocID="{3ACAC992-EC54-41EF-9613-16B490E5B1D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42978-B2BD-407F-AE76-B8A0697A5033}" type="pres">
      <dgm:prSet presAssocID="{3ACAC992-EC54-41EF-9613-16B490E5B1D0}" presName="invisiNode" presStyleLbl="node1" presStyleIdx="2" presStyleCnt="3"/>
      <dgm:spPr/>
    </dgm:pt>
    <dgm:pt modelId="{C21F67D8-F24E-47E1-89CA-395CBF69E158}" type="pres">
      <dgm:prSet presAssocID="{3ACAC992-EC54-41EF-9613-16B490E5B1D0}" presName="imagNode" presStyleLbl="fgImgPlace1" presStyleIdx="2" presStyleCnt="3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9827" t="-6070" r="19827" b="-6070"/>
          </a:stretch>
        </a:blipFill>
      </dgm:spPr>
      <dgm:t>
        <a:bodyPr/>
        <a:lstStyle/>
        <a:p>
          <a:endParaRPr lang="en-US"/>
        </a:p>
      </dgm:t>
    </dgm:pt>
  </dgm:ptLst>
  <dgm:cxnLst>
    <dgm:cxn modelId="{5D941783-CDC1-47E3-82A9-04D91B0B5277}" type="presOf" srcId="{99DB5D5A-1AA1-4D8F-B1E3-0F66C06AA364}" destId="{A92D65F1-23C3-4C73-BACD-BD29C35F3DA2}" srcOrd="0" destOrd="0" presId="urn:microsoft.com/office/officeart/2005/8/layout/pList2"/>
    <dgm:cxn modelId="{3AE704B1-BCB8-431D-A17F-1F2EB6A38B9C}" type="presOf" srcId="{992F3DF4-CD50-4225-8E3A-AA1DDB779050}" destId="{FF0AB77F-75C1-4355-8AC7-0DFDB089AA12}" srcOrd="0" destOrd="0" presId="urn:microsoft.com/office/officeart/2005/8/layout/pList2"/>
    <dgm:cxn modelId="{3A1D78BC-312D-4C54-959C-6EF94F18E265}" srcId="{51007875-0AEA-472C-811F-E40D17802DD4}" destId="{908F7B71-5714-4064-9A33-B3D0D9B87E51}" srcOrd="0" destOrd="0" parTransId="{94ECD2D9-B3B2-425A-A552-B684A5F6C67F}" sibTransId="{11916E92-6428-4F7D-A471-1D37CC5639A4}"/>
    <dgm:cxn modelId="{6C5324A4-0DD1-4A3D-A208-ACE5328A6020}" type="presOf" srcId="{11916E92-6428-4F7D-A471-1D37CC5639A4}" destId="{616771F3-D33F-437A-A86A-FB7D80562730}" srcOrd="0" destOrd="0" presId="urn:microsoft.com/office/officeart/2005/8/layout/pList2"/>
    <dgm:cxn modelId="{6DEE3FA7-68E1-41AE-996D-5B777539C390}" type="presOf" srcId="{3ACAC992-EC54-41EF-9613-16B490E5B1D0}" destId="{5FED8418-9C15-4A9A-BEFF-03B758AC48B0}" srcOrd="0" destOrd="0" presId="urn:microsoft.com/office/officeart/2005/8/layout/pList2"/>
    <dgm:cxn modelId="{63D83AFD-2339-4BF5-B2F3-8D8442EE1FED}" type="presOf" srcId="{908F7B71-5714-4064-9A33-B3D0D9B87E51}" destId="{0AF4D6DC-DBBD-4F78-AB5B-DF2766C43FFD}" srcOrd="0" destOrd="0" presId="urn:microsoft.com/office/officeart/2005/8/layout/pList2"/>
    <dgm:cxn modelId="{F1BCAB08-F036-48EC-BF88-2F0E2F9E1C26}" type="presOf" srcId="{51007875-0AEA-472C-811F-E40D17802DD4}" destId="{7380F627-178A-4E90-B135-7A956D5AA8E8}" srcOrd="0" destOrd="0" presId="urn:microsoft.com/office/officeart/2005/8/layout/pList2"/>
    <dgm:cxn modelId="{B627EDB2-FC87-46A6-9ED5-D765E34E50F0}" srcId="{51007875-0AEA-472C-811F-E40D17802DD4}" destId="{3ACAC992-EC54-41EF-9613-16B490E5B1D0}" srcOrd="2" destOrd="0" parTransId="{C2EA9EB1-6C44-40E9-9D99-67BE56851498}" sibTransId="{681B2F32-8089-446C-8C11-DEE143727DBD}"/>
    <dgm:cxn modelId="{DA8A03A4-F0A8-46BC-B5EA-1F4BDC753497}" srcId="{51007875-0AEA-472C-811F-E40D17802DD4}" destId="{992F3DF4-CD50-4225-8E3A-AA1DDB779050}" srcOrd="1" destOrd="0" parTransId="{D5BBE6C8-C56F-45BA-AFEF-7CAF390AF649}" sibTransId="{99DB5D5A-1AA1-4D8F-B1E3-0F66C06AA364}"/>
    <dgm:cxn modelId="{39B9B9E3-6CAC-4B4E-BACF-B1858142B33C}" type="presParOf" srcId="{7380F627-178A-4E90-B135-7A956D5AA8E8}" destId="{6635A809-13F9-49FF-BCE6-1FDB29799AA8}" srcOrd="0" destOrd="0" presId="urn:microsoft.com/office/officeart/2005/8/layout/pList2"/>
    <dgm:cxn modelId="{04CBEF12-3E7F-4228-92A2-DE5BAFC657AE}" type="presParOf" srcId="{7380F627-178A-4E90-B135-7A956D5AA8E8}" destId="{44C5E780-BE55-436B-9B68-29A96EC971A2}" srcOrd="1" destOrd="0" presId="urn:microsoft.com/office/officeart/2005/8/layout/pList2"/>
    <dgm:cxn modelId="{2658E99B-960B-4860-AE45-53646F02BD60}" type="presParOf" srcId="{44C5E780-BE55-436B-9B68-29A96EC971A2}" destId="{ABB8E42C-DC34-423D-ACDC-84383BB99C19}" srcOrd="0" destOrd="0" presId="urn:microsoft.com/office/officeart/2005/8/layout/pList2"/>
    <dgm:cxn modelId="{B5A03773-166E-4BD8-ADE5-AF3D2F97A3C7}" type="presParOf" srcId="{ABB8E42C-DC34-423D-ACDC-84383BB99C19}" destId="{0AF4D6DC-DBBD-4F78-AB5B-DF2766C43FFD}" srcOrd="0" destOrd="0" presId="urn:microsoft.com/office/officeart/2005/8/layout/pList2"/>
    <dgm:cxn modelId="{883C78B8-ED63-445F-8095-C13708DED881}" type="presParOf" srcId="{ABB8E42C-DC34-423D-ACDC-84383BB99C19}" destId="{33F45B80-E5EE-41D2-95CA-6E8FB52CD96E}" srcOrd="1" destOrd="0" presId="urn:microsoft.com/office/officeart/2005/8/layout/pList2"/>
    <dgm:cxn modelId="{2BADDFF4-3776-49BA-BDD7-BBF9E88B5C6A}" type="presParOf" srcId="{ABB8E42C-DC34-423D-ACDC-84383BB99C19}" destId="{E581D031-0F9E-46AC-9519-A9C10E54B1EE}" srcOrd="2" destOrd="0" presId="urn:microsoft.com/office/officeart/2005/8/layout/pList2"/>
    <dgm:cxn modelId="{620B902A-387E-4FF0-A7DB-738D068A0158}" type="presParOf" srcId="{44C5E780-BE55-436B-9B68-29A96EC971A2}" destId="{616771F3-D33F-437A-A86A-FB7D80562730}" srcOrd="1" destOrd="0" presId="urn:microsoft.com/office/officeart/2005/8/layout/pList2"/>
    <dgm:cxn modelId="{4C67403F-9675-4972-B0BB-BDE97E3E409C}" type="presParOf" srcId="{44C5E780-BE55-436B-9B68-29A96EC971A2}" destId="{19932199-99FF-41E6-810A-C8D687EEDA23}" srcOrd="2" destOrd="0" presId="urn:microsoft.com/office/officeart/2005/8/layout/pList2"/>
    <dgm:cxn modelId="{EBAC7BB5-7633-4E2A-8BF7-3BC9E502C884}" type="presParOf" srcId="{19932199-99FF-41E6-810A-C8D687EEDA23}" destId="{FF0AB77F-75C1-4355-8AC7-0DFDB089AA12}" srcOrd="0" destOrd="0" presId="urn:microsoft.com/office/officeart/2005/8/layout/pList2"/>
    <dgm:cxn modelId="{7083A2DC-7CDB-4EE4-8643-824090AA04C2}" type="presParOf" srcId="{19932199-99FF-41E6-810A-C8D687EEDA23}" destId="{E9FB4028-5FCF-44A0-B98C-1CBC12E58CDA}" srcOrd="1" destOrd="0" presId="urn:microsoft.com/office/officeart/2005/8/layout/pList2"/>
    <dgm:cxn modelId="{1B245032-4B21-44E8-92EA-0CA97A8372BD}" type="presParOf" srcId="{19932199-99FF-41E6-810A-C8D687EEDA23}" destId="{FC90F8CC-51DA-4FA7-A5AD-4C12478A4E35}" srcOrd="2" destOrd="0" presId="urn:microsoft.com/office/officeart/2005/8/layout/pList2"/>
    <dgm:cxn modelId="{4305919C-14A2-469D-807E-E61E6440079A}" type="presParOf" srcId="{44C5E780-BE55-436B-9B68-29A96EC971A2}" destId="{A92D65F1-23C3-4C73-BACD-BD29C35F3DA2}" srcOrd="3" destOrd="0" presId="urn:microsoft.com/office/officeart/2005/8/layout/pList2"/>
    <dgm:cxn modelId="{59FD6F32-2514-45B0-B46F-65E4E882120F}" type="presParOf" srcId="{44C5E780-BE55-436B-9B68-29A96EC971A2}" destId="{94EAF36E-08BA-4113-8C8B-EF462CD54FB0}" srcOrd="4" destOrd="0" presId="urn:microsoft.com/office/officeart/2005/8/layout/pList2"/>
    <dgm:cxn modelId="{46D75F72-756F-4CD6-8BE3-336766F7B55B}" type="presParOf" srcId="{94EAF36E-08BA-4113-8C8B-EF462CD54FB0}" destId="{5FED8418-9C15-4A9A-BEFF-03B758AC48B0}" srcOrd="0" destOrd="0" presId="urn:microsoft.com/office/officeart/2005/8/layout/pList2"/>
    <dgm:cxn modelId="{D184DF6B-AAB1-4129-B6E6-417FC95DFF5C}" type="presParOf" srcId="{94EAF36E-08BA-4113-8C8B-EF462CD54FB0}" destId="{B2842978-B2BD-407F-AE76-B8A0697A5033}" srcOrd="1" destOrd="0" presId="urn:microsoft.com/office/officeart/2005/8/layout/pList2"/>
    <dgm:cxn modelId="{6D82D167-A909-401B-9B92-D6EE84F5F2D1}" type="presParOf" srcId="{94EAF36E-08BA-4113-8C8B-EF462CD54FB0}" destId="{C21F67D8-F24E-47E1-89CA-395CBF69E15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4B278F2-F703-4432-8DDA-0B0BEEE79A4B}" type="doc">
      <dgm:prSet loTypeId="urn:microsoft.com/office/officeart/2005/8/layout/lProcess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34EC65-8CF2-487F-BFD9-6BD91F931DA5}">
      <dgm:prSet/>
      <dgm:spPr/>
      <dgm:t>
        <a:bodyPr/>
        <a:lstStyle/>
        <a:p>
          <a:pPr rtl="0"/>
          <a:r>
            <a:rPr lang="en-US" dirty="0" smtClean="0">
              <a:latin typeface="Tw Cen MT Condensed Extra Bold" panose="020B0803020202020204" pitchFamily="34" charset="0"/>
            </a:rPr>
            <a:t>Step 8</a:t>
          </a:r>
          <a:endParaRPr lang="en-GB" dirty="0">
            <a:latin typeface="Tw Cen MT Condensed Extra Bold" panose="020B0803020202020204" pitchFamily="34" charset="0"/>
          </a:endParaRPr>
        </a:p>
      </dgm:t>
    </dgm:pt>
    <dgm:pt modelId="{C2D3DB3A-4C72-48FF-9154-E608D3297B43}" type="parTrans" cxnId="{C898A0F8-28EC-4276-A819-81C5358B88AB}">
      <dgm:prSet/>
      <dgm:spPr/>
      <dgm:t>
        <a:bodyPr/>
        <a:lstStyle/>
        <a:p>
          <a:endParaRPr lang="en-US"/>
        </a:p>
      </dgm:t>
    </dgm:pt>
    <dgm:pt modelId="{957ED513-7DF3-4092-AFF8-D22E181D46A3}" type="sibTrans" cxnId="{C898A0F8-28EC-4276-A819-81C5358B88AB}">
      <dgm:prSet/>
      <dgm:spPr/>
      <dgm:t>
        <a:bodyPr/>
        <a:lstStyle/>
        <a:p>
          <a:endParaRPr lang="en-US"/>
        </a:p>
      </dgm:t>
    </dgm:pt>
    <dgm:pt modelId="{8EF3C5B1-E991-4BCA-B404-967EB376A0BD}">
      <dgm:prSet custT="1"/>
      <dgm:spPr/>
      <dgm:t>
        <a:bodyPr/>
        <a:lstStyle/>
        <a:p>
          <a:r>
            <a:rPr lang="en-US" sz="1600" dirty="0" smtClean="0">
              <a:latin typeface="Arial"/>
              <a:cs typeface="Arial"/>
            </a:rPr>
            <a:t>Fill basic</a:t>
          </a:r>
          <a:r>
            <a:rPr lang="en-US" sz="1600" spc="-20" dirty="0" smtClean="0">
              <a:latin typeface="Arial"/>
              <a:cs typeface="Arial"/>
            </a:rPr>
            <a:t> </a:t>
          </a:r>
          <a:r>
            <a:rPr lang="en-US" sz="1600" dirty="0" smtClean="0">
              <a:latin typeface="Arial"/>
              <a:cs typeface="Arial"/>
            </a:rPr>
            <a:t>details</a:t>
          </a:r>
          <a:r>
            <a:rPr lang="en-US" sz="1600" spc="-40" dirty="0" smtClean="0">
              <a:latin typeface="Arial"/>
              <a:cs typeface="Arial"/>
            </a:rPr>
            <a:t> </a:t>
          </a:r>
          <a:r>
            <a:rPr lang="en-US" sz="1600" dirty="0" smtClean="0">
              <a:latin typeface="Arial"/>
              <a:cs typeface="Arial"/>
            </a:rPr>
            <a:t>of</a:t>
          </a:r>
          <a:r>
            <a:rPr lang="en-US" sz="1600" spc="-5" dirty="0" smtClean="0">
              <a:latin typeface="Arial"/>
              <a:cs typeface="Arial"/>
            </a:rPr>
            <a:t> </a:t>
          </a:r>
          <a:r>
            <a:rPr lang="en-US" sz="2000" b="1" dirty="0" smtClean="0">
              <a:solidFill>
                <a:srgbClr val="FFFF00"/>
              </a:solidFill>
              <a:latin typeface="Arial"/>
              <a:cs typeface="Arial"/>
            </a:rPr>
            <a:t>Secretary</a:t>
          </a:r>
          <a:r>
            <a:rPr lang="en-US" sz="1600" dirty="0" smtClean="0">
              <a:latin typeface="Arial"/>
              <a:cs typeface="Arial"/>
            </a:rPr>
            <a:t>, </a:t>
          </a:r>
          <a:r>
            <a:rPr lang="en-US" sz="1600" spc="-20" dirty="0" smtClean="0">
              <a:latin typeface="Arial"/>
              <a:cs typeface="Arial"/>
            </a:rPr>
            <a:t>avoid </a:t>
          </a:r>
          <a:r>
            <a:rPr lang="en-US" dirty="0" smtClean="0">
              <a:latin typeface="Arial"/>
              <a:cs typeface="Arial"/>
            </a:rPr>
            <a:t>any</a:t>
          </a:r>
          <a:r>
            <a:rPr lang="en-US" spc="-5" dirty="0" smtClean="0">
              <a:latin typeface="Arial"/>
              <a:cs typeface="Arial"/>
            </a:rPr>
            <a:t> </a:t>
          </a:r>
          <a:r>
            <a:rPr lang="en-US" dirty="0" smtClean="0">
              <a:latin typeface="Arial"/>
              <a:cs typeface="Arial"/>
            </a:rPr>
            <a:t>typo</a:t>
          </a:r>
          <a:r>
            <a:rPr lang="en-US" spc="-5" dirty="0" smtClean="0">
              <a:latin typeface="Arial"/>
              <a:cs typeface="Arial"/>
            </a:rPr>
            <a:t> </a:t>
          </a:r>
          <a:r>
            <a:rPr lang="en-US" dirty="0" smtClean="0">
              <a:latin typeface="Arial"/>
              <a:cs typeface="Arial"/>
            </a:rPr>
            <a:t>mistake</a:t>
          </a:r>
          <a:r>
            <a:rPr lang="en-US" spc="-55" dirty="0" smtClean="0">
              <a:latin typeface="Arial"/>
              <a:cs typeface="Arial"/>
            </a:rPr>
            <a:t> </a:t>
          </a:r>
          <a:r>
            <a:rPr lang="en-US" dirty="0" smtClean="0">
              <a:latin typeface="Arial"/>
              <a:cs typeface="Arial"/>
            </a:rPr>
            <a:t>while</a:t>
          </a:r>
          <a:r>
            <a:rPr lang="en-US" spc="15" dirty="0" smtClean="0">
              <a:latin typeface="Arial"/>
              <a:cs typeface="Arial"/>
            </a:rPr>
            <a:t> </a:t>
          </a:r>
          <a:r>
            <a:rPr lang="en-US" dirty="0" smtClean="0">
              <a:latin typeface="Arial"/>
              <a:cs typeface="Arial"/>
            </a:rPr>
            <a:t>filling</a:t>
          </a:r>
          <a:r>
            <a:rPr lang="en-US" spc="-30" dirty="0" smtClean="0">
              <a:latin typeface="Arial"/>
              <a:cs typeface="Arial"/>
            </a:rPr>
            <a:t> </a:t>
          </a:r>
          <a:r>
            <a:rPr lang="en-US" dirty="0" smtClean="0">
              <a:latin typeface="Arial"/>
              <a:cs typeface="Arial"/>
            </a:rPr>
            <a:t>the </a:t>
          </a:r>
          <a:r>
            <a:rPr lang="en-US" spc="-10" dirty="0" smtClean="0">
              <a:latin typeface="Arial"/>
              <a:cs typeface="Arial"/>
            </a:rPr>
            <a:t>email </a:t>
          </a:r>
          <a:r>
            <a:rPr lang="en-GB" spc="-25" dirty="0" smtClean="0">
              <a:latin typeface="Arial"/>
              <a:cs typeface="Arial"/>
            </a:rPr>
            <a:t>id.</a:t>
          </a:r>
          <a:endParaRPr lang="en-GB" sz="1600" dirty="0">
            <a:latin typeface="Bahnschrift" panose="020B0502040204020203" pitchFamily="34" charset="0"/>
          </a:endParaRPr>
        </a:p>
      </dgm:t>
    </dgm:pt>
    <dgm:pt modelId="{54E797C7-C14D-44A4-B4C1-6FC812B06590}" type="parTrans" cxnId="{3546745F-A864-4653-B0C5-1E7745B740E2}">
      <dgm:prSet/>
      <dgm:spPr/>
      <dgm:t>
        <a:bodyPr/>
        <a:lstStyle/>
        <a:p>
          <a:endParaRPr lang="en-US"/>
        </a:p>
      </dgm:t>
    </dgm:pt>
    <dgm:pt modelId="{B3548C84-BCC0-42D9-8EE0-611E5468A213}" type="sibTrans" cxnId="{3546745F-A864-4653-B0C5-1E7745B740E2}">
      <dgm:prSet/>
      <dgm:spPr/>
      <dgm:t>
        <a:bodyPr/>
        <a:lstStyle/>
        <a:p>
          <a:endParaRPr lang="en-US"/>
        </a:p>
      </dgm:t>
    </dgm:pt>
    <dgm:pt modelId="{83609157-FC88-4870-845F-E57E5BDE21BE}">
      <dgm:prSet custT="1"/>
      <dgm:spPr/>
      <dgm:t>
        <a:bodyPr/>
        <a:lstStyle/>
        <a:p>
          <a:r>
            <a:rPr lang="en-US" sz="1500" dirty="0" smtClean="0">
              <a:latin typeface="Arial"/>
              <a:cs typeface="Arial"/>
            </a:rPr>
            <a:t>Select</a:t>
          </a:r>
          <a:r>
            <a:rPr lang="en-US" sz="1500" spc="-65" dirty="0" smtClean="0">
              <a:latin typeface="Arial"/>
              <a:cs typeface="Arial"/>
            </a:rPr>
            <a:t> </a:t>
          </a:r>
          <a:r>
            <a:rPr lang="en-US" sz="1500" dirty="0" smtClean="0">
              <a:latin typeface="Arial"/>
              <a:cs typeface="Arial"/>
            </a:rPr>
            <a:t>Department</a:t>
          </a:r>
          <a:r>
            <a:rPr lang="en-US" sz="1500" spc="-70" dirty="0" smtClean="0">
              <a:latin typeface="Arial"/>
              <a:cs typeface="Arial"/>
            </a:rPr>
            <a:t> </a:t>
          </a:r>
          <a:r>
            <a:rPr lang="en-US" sz="1500" dirty="0" smtClean="0">
              <a:latin typeface="Arial"/>
              <a:cs typeface="Arial"/>
            </a:rPr>
            <a:t>and</a:t>
          </a:r>
          <a:r>
            <a:rPr lang="en-US" sz="1500" spc="-40" dirty="0" smtClean="0">
              <a:latin typeface="Arial"/>
              <a:cs typeface="Arial"/>
            </a:rPr>
            <a:t> </a:t>
          </a:r>
          <a:r>
            <a:rPr lang="en-US" sz="1500" spc="-10" dirty="0" smtClean="0">
              <a:latin typeface="Arial"/>
              <a:cs typeface="Arial"/>
            </a:rPr>
            <a:t>Designation </a:t>
          </a:r>
          <a:r>
            <a:rPr lang="en-US" sz="1500" dirty="0" smtClean="0">
              <a:latin typeface="Arial"/>
              <a:cs typeface="Arial"/>
            </a:rPr>
            <a:t>from</a:t>
          </a:r>
          <a:r>
            <a:rPr lang="en-US" sz="1500" spc="-15" dirty="0" smtClean="0">
              <a:latin typeface="Arial"/>
              <a:cs typeface="Arial"/>
            </a:rPr>
            <a:t> </a:t>
          </a:r>
          <a:r>
            <a:rPr lang="en-US" sz="1500" dirty="0" smtClean="0">
              <a:latin typeface="Arial"/>
              <a:cs typeface="Arial"/>
            </a:rPr>
            <a:t>drop</a:t>
          </a:r>
          <a:r>
            <a:rPr lang="en-US" sz="1500" spc="-20" dirty="0" smtClean="0">
              <a:latin typeface="Arial"/>
              <a:cs typeface="Arial"/>
            </a:rPr>
            <a:t> </a:t>
          </a:r>
          <a:r>
            <a:rPr lang="en-US" sz="1500" dirty="0" smtClean="0">
              <a:latin typeface="Arial"/>
              <a:cs typeface="Arial"/>
            </a:rPr>
            <a:t>down menu,</a:t>
          </a:r>
          <a:r>
            <a:rPr lang="en-US" sz="1500" spc="-15" dirty="0" smtClean="0">
              <a:latin typeface="Arial"/>
              <a:cs typeface="Arial"/>
            </a:rPr>
            <a:t> </a:t>
          </a:r>
          <a:r>
            <a:rPr lang="en-US" sz="1500" dirty="0" smtClean="0">
              <a:latin typeface="Arial"/>
              <a:cs typeface="Arial"/>
            </a:rPr>
            <a:t>incase</a:t>
          </a:r>
          <a:r>
            <a:rPr lang="en-US" sz="1500" spc="-65" dirty="0" smtClean="0">
              <a:latin typeface="Arial"/>
              <a:cs typeface="Arial"/>
            </a:rPr>
            <a:t> </a:t>
          </a:r>
          <a:r>
            <a:rPr lang="en-US" sz="1500" spc="-25" dirty="0" smtClean="0">
              <a:latin typeface="Arial"/>
              <a:cs typeface="Arial"/>
            </a:rPr>
            <a:t>you </a:t>
          </a:r>
          <a:r>
            <a:rPr lang="en-US" sz="1500" dirty="0" smtClean="0">
              <a:latin typeface="Arial"/>
              <a:cs typeface="Arial"/>
            </a:rPr>
            <a:t>don’t</a:t>
          </a:r>
          <a:r>
            <a:rPr lang="en-US" sz="1500" spc="-25" dirty="0" smtClean="0">
              <a:latin typeface="Arial"/>
              <a:cs typeface="Arial"/>
            </a:rPr>
            <a:t> </a:t>
          </a:r>
          <a:r>
            <a:rPr lang="en-US" sz="1500" dirty="0" smtClean="0">
              <a:latin typeface="Arial"/>
              <a:cs typeface="Arial"/>
            </a:rPr>
            <a:t>find</a:t>
          </a:r>
          <a:r>
            <a:rPr lang="en-US" sz="1500" spc="20" dirty="0" smtClean="0">
              <a:latin typeface="Arial"/>
              <a:cs typeface="Arial"/>
            </a:rPr>
            <a:t> </a:t>
          </a:r>
          <a:r>
            <a:rPr lang="en-US" sz="1500" dirty="0" smtClean="0">
              <a:latin typeface="Arial"/>
              <a:cs typeface="Arial"/>
            </a:rPr>
            <a:t>appropriate</a:t>
          </a:r>
          <a:r>
            <a:rPr lang="en-US" sz="1500" spc="-30" dirty="0" smtClean="0">
              <a:latin typeface="Arial"/>
              <a:cs typeface="Arial"/>
            </a:rPr>
            <a:t> </a:t>
          </a:r>
          <a:r>
            <a:rPr lang="en-US" sz="1500" dirty="0" smtClean="0">
              <a:latin typeface="Arial"/>
              <a:cs typeface="Arial"/>
            </a:rPr>
            <a:t>designation</a:t>
          </a:r>
          <a:r>
            <a:rPr lang="en-US" sz="1500" spc="-55" dirty="0" smtClean="0">
              <a:latin typeface="Arial"/>
              <a:cs typeface="Arial"/>
            </a:rPr>
            <a:t> </a:t>
          </a:r>
          <a:r>
            <a:rPr lang="en-US" sz="1500" spc="-25" dirty="0" smtClean="0">
              <a:latin typeface="Arial"/>
              <a:cs typeface="Arial"/>
            </a:rPr>
            <a:t>or </a:t>
          </a:r>
          <a:r>
            <a:rPr lang="en-US" sz="1500" dirty="0" smtClean="0">
              <a:latin typeface="Arial"/>
              <a:cs typeface="Arial"/>
            </a:rPr>
            <a:t>department,</a:t>
          </a:r>
          <a:r>
            <a:rPr lang="en-US" sz="1500" spc="-50" dirty="0" smtClean="0">
              <a:latin typeface="Arial"/>
              <a:cs typeface="Arial"/>
            </a:rPr>
            <a:t> </a:t>
          </a:r>
          <a:r>
            <a:rPr lang="en-US" sz="1500" dirty="0" smtClean="0">
              <a:latin typeface="Arial"/>
              <a:cs typeface="Arial"/>
            </a:rPr>
            <a:t>please</a:t>
          </a:r>
          <a:r>
            <a:rPr lang="en-US" sz="1500" spc="-20" dirty="0" smtClean="0">
              <a:latin typeface="Arial"/>
              <a:cs typeface="Arial"/>
            </a:rPr>
            <a:t> </a:t>
          </a:r>
          <a:r>
            <a:rPr lang="en-US" sz="1500" dirty="0" smtClean="0">
              <a:latin typeface="Arial"/>
              <a:cs typeface="Arial"/>
            </a:rPr>
            <a:t>reach</a:t>
          </a:r>
          <a:r>
            <a:rPr lang="en-US" sz="1500" spc="-20" dirty="0" smtClean="0">
              <a:latin typeface="Arial"/>
              <a:cs typeface="Arial"/>
            </a:rPr>
            <a:t> </a:t>
          </a:r>
          <a:r>
            <a:rPr lang="en-US" sz="1500" dirty="0" smtClean="0">
              <a:latin typeface="Arial"/>
              <a:cs typeface="Arial"/>
            </a:rPr>
            <a:t>out to</a:t>
          </a:r>
          <a:r>
            <a:rPr lang="en-US" sz="1500" spc="10" dirty="0" smtClean="0">
              <a:latin typeface="Arial"/>
              <a:cs typeface="Arial"/>
            </a:rPr>
            <a:t> </a:t>
          </a:r>
          <a:r>
            <a:rPr lang="en-US" sz="1500" spc="-20" dirty="0" smtClean="0">
              <a:latin typeface="Arial"/>
              <a:cs typeface="Arial"/>
            </a:rPr>
            <a:t>NDLI </a:t>
          </a:r>
          <a:r>
            <a:rPr lang="en-US" sz="1500" dirty="0" smtClean="0">
              <a:latin typeface="Arial"/>
              <a:cs typeface="Arial"/>
            </a:rPr>
            <a:t>Club</a:t>
          </a:r>
          <a:r>
            <a:rPr lang="en-US" sz="1500" spc="-20" dirty="0" smtClean="0">
              <a:latin typeface="Arial"/>
              <a:cs typeface="Arial"/>
            </a:rPr>
            <a:t> </a:t>
          </a:r>
          <a:r>
            <a:rPr lang="en-US" sz="1500" dirty="0" smtClean="0">
              <a:latin typeface="Arial"/>
              <a:cs typeface="Arial"/>
            </a:rPr>
            <a:t>team</a:t>
          </a:r>
          <a:r>
            <a:rPr lang="en-US" sz="1500" spc="-10" dirty="0" smtClean="0">
              <a:latin typeface="Arial"/>
              <a:cs typeface="Arial"/>
            </a:rPr>
            <a:t> </a:t>
          </a:r>
          <a:r>
            <a:rPr lang="en-US" sz="1500" dirty="0" smtClean="0">
              <a:latin typeface="Arial"/>
              <a:cs typeface="Arial"/>
            </a:rPr>
            <a:t>for</a:t>
          </a:r>
          <a:r>
            <a:rPr lang="en-US" sz="1500" spc="-20" dirty="0" smtClean="0">
              <a:latin typeface="Arial"/>
              <a:cs typeface="Arial"/>
            </a:rPr>
            <a:t> </a:t>
          </a:r>
          <a:r>
            <a:rPr lang="en-US" sz="1500" spc="-10" dirty="0" smtClean="0">
              <a:latin typeface="Arial"/>
              <a:cs typeface="Arial"/>
            </a:rPr>
            <a:t>help.</a:t>
          </a:r>
          <a:endParaRPr lang="en-US" sz="1500" dirty="0">
            <a:latin typeface="Arial"/>
            <a:cs typeface="Arial"/>
          </a:endParaRPr>
        </a:p>
      </dgm:t>
    </dgm:pt>
    <dgm:pt modelId="{AC2D5BFB-08FE-4918-A55C-CD8C07FE2660}" type="parTrans" cxnId="{B09F77B4-8824-4657-A904-245A3B39CC82}">
      <dgm:prSet/>
      <dgm:spPr/>
      <dgm:t>
        <a:bodyPr/>
        <a:lstStyle/>
        <a:p>
          <a:endParaRPr lang="en-US"/>
        </a:p>
      </dgm:t>
    </dgm:pt>
    <dgm:pt modelId="{5E8C2473-8866-472C-A469-E6799F13A612}" type="sibTrans" cxnId="{B09F77B4-8824-4657-A904-245A3B39CC82}">
      <dgm:prSet/>
      <dgm:spPr/>
      <dgm:t>
        <a:bodyPr/>
        <a:lstStyle/>
        <a:p>
          <a:endParaRPr lang="en-US"/>
        </a:p>
      </dgm:t>
    </dgm:pt>
    <dgm:pt modelId="{1E231BFD-8390-401E-886A-A9474F507185}">
      <dgm:prSet custT="1"/>
      <dgm:spPr/>
      <dgm:t>
        <a:bodyPr/>
        <a:lstStyle/>
        <a:p>
          <a:r>
            <a:rPr lang="en-US" sz="1100" dirty="0" smtClean="0">
              <a:latin typeface="Arial"/>
              <a:cs typeface="Arial"/>
            </a:rPr>
            <a:t>Click</a:t>
          </a:r>
          <a:r>
            <a:rPr lang="en-US" sz="1100" spc="-30" dirty="0" smtClean="0">
              <a:latin typeface="Arial"/>
              <a:cs typeface="Arial"/>
            </a:rPr>
            <a:t> </a:t>
          </a:r>
          <a:r>
            <a:rPr lang="en-US" sz="1100" spc="-25" dirty="0" smtClean="0">
              <a:latin typeface="Arial"/>
              <a:cs typeface="Arial"/>
            </a:rPr>
            <a:t>on </a:t>
          </a:r>
          <a:r>
            <a:rPr lang="en-US" sz="1400" b="1" spc="-25" dirty="0" smtClean="0">
              <a:solidFill>
                <a:srgbClr val="FFFF00"/>
              </a:solidFill>
              <a:latin typeface="Arial"/>
              <a:cs typeface="Arial"/>
            </a:rPr>
            <a:t>“SAVE” </a:t>
          </a:r>
          <a:r>
            <a:rPr lang="en-US" sz="1100" dirty="0" smtClean="0">
              <a:latin typeface="Arial"/>
              <a:cs typeface="Arial"/>
            </a:rPr>
            <a:t>button</a:t>
          </a:r>
          <a:r>
            <a:rPr lang="en-US" sz="1100" spc="-45" dirty="0" smtClean="0">
              <a:latin typeface="Arial"/>
              <a:cs typeface="Arial"/>
            </a:rPr>
            <a:t> </a:t>
          </a:r>
          <a:r>
            <a:rPr lang="en-US" sz="1100" dirty="0" smtClean="0">
              <a:latin typeface="Arial"/>
              <a:cs typeface="Arial"/>
            </a:rPr>
            <a:t>and</a:t>
          </a:r>
          <a:r>
            <a:rPr lang="en-US" sz="1100" spc="-20" dirty="0" smtClean="0">
              <a:latin typeface="Arial"/>
              <a:cs typeface="Arial"/>
            </a:rPr>
            <a:t> </a:t>
          </a:r>
          <a:r>
            <a:rPr lang="en-US" sz="1100" spc="-10" dirty="0" smtClean="0">
              <a:latin typeface="Arial"/>
              <a:cs typeface="Arial"/>
            </a:rPr>
            <a:t>continue</a:t>
          </a:r>
          <a:r>
            <a:rPr lang="en-GB" sz="1100" dirty="0" smtClean="0">
              <a:latin typeface="Arial"/>
              <a:cs typeface="Arial"/>
            </a:rPr>
            <a:t>…</a:t>
          </a:r>
          <a:endParaRPr lang="en-US" sz="1100" dirty="0">
            <a:latin typeface="Arial"/>
            <a:cs typeface="Arial"/>
          </a:endParaRPr>
        </a:p>
      </dgm:t>
    </dgm:pt>
    <dgm:pt modelId="{7EA938EF-ECF4-4AB4-BDFF-925FCE3562A1}" type="parTrans" cxnId="{F2530B70-A4B3-40C5-9BE8-6D7EA156F15A}">
      <dgm:prSet/>
      <dgm:spPr/>
      <dgm:t>
        <a:bodyPr/>
        <a:lstStyle/>
        <a:p>
          <a:endParaRPr lang="en-US"/>
        </a:p>
      </dgm:t>
    </dgm:pt>
    <dgm:pt modelId="{AC8B419B-12CA-4E32-B86E-9869ED653BB9}" type="sibTrans" cxnId="{F2530B70-A4B3-40C5-9BE8-6D7EA156F15A}">
      <dgm:prSet/>
      <dgm:spPr/>
      <dgm:t>
        <a:bodyPr/>
        <a:lstStyle/>
        <a:p>
          <a:endParaRPr lang="en-US"/>
        </a:p>
      </dgm:t>
    </dgm:pt>
    <dgm:pt modelId="{54519F45-D9F5-417C-AB03-8CE4081D6114}" type="pres">
      <dgm:prSet presAssocID="{D4B278F2-F703-4432-8DDA-0B0BEEE79A4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F95BAA-2253-470F-8A31-86D295D1B81C}" type="pres">
      <dgm:prSet presAssocID="{9234EC65-8CF2-487F-BFD9-6BD91F931DA5}" presName="compNode" presStyleCnt="0"/>
      <dgm:spPr/>
    </dgm:pt>
    <dgm:pt modelId="{579DE44B-6A93-42BC-8C2E-67AC84607B5B}" type="pres">
      <dgm:prSet presAssocID="{9234EC65-8CF2-487F-BFD9-6BD91F931DA5}" presName="aNode" presStyleLbl="bgShp" presStyleIdx="0" presStyleCnt="1"/>
      <dgm:spPr/>
      <dgm:t>
        <a:bodyPr/>
        <a:lstStyle/>
        <a:p>
          <a:endParaRPr lang="en-US"/>
        </a:p>
      </dgm:t>
    </dgm:pt>
    <dgm:pt modelId="{101F8833-8894-42DD-AE37-E2E79981518E}" type="pres">
      <dgm:prSet presAssocID="{9234EC65-8CF2-487F-BFD9-6BD91F931DA5}" presName="textNode" presStyleLbl="bgShp" presStyleIdx="0" presStyleCnt="1"/>
      <dgm:spPr/>
      <dgm:t>
        <a:bodyPr/>
        <a:lstStyle/>
        <a:p>
          <a:endParaRPr lang="en-US"/>
        </a:p>
      </dgm:t>
    </dgm:pt>
    <dgm:pt modelId="{D988D2FA-A2AB-437F-887E-87097A751CB9}" type="pres">
      <dgm:prSet presAssocID="{9234EC65-8CF2-487F-BFD9-6BD91F931DA5}" presName="compChildNode" presStyleCnt="0"/>
      <dgm:spPr/>
    </dgm:pt>
    <dgm:pt modelId="{E11C40FA-1C25-46D5-B6EF-E49B6C06988B}" type="pres">
      <dgm:prSet presAssocID="{9234EC65-8CF2-487F-BFD9-6BD91F931DA5}" presName="theInnerList" presStyleCnt="0"/>
      <dgm:spPr/>
    </dgm:pt>
    <dgm:pt modelId="{D3CE763F-92FA-4F7E-93DD-AAD9666921DF}" type="pres">
      <dgm:prSet presAssocID="{8EF3C5B1-E991-4BCA-B404-967EB376A0BD}" presName="childNode" presStyleLbl="node1" presStyleIdx="0" presStyleCnt="3" custScaleY="174515" custLinFactY="-17455" custLinFactNeighborX="104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092E7-37B1-4006-8C1B-A61C6BE541A6}" type="pres">
      <dgm:prSet presAssocID="{8EF3C5B1-E991-4BCA-B404-967EB376A0BD}" presName="aSpace2" presStyleCnt="0"/>
      <dgm:spPr/>
    </dgm:pt>
    <dgm:pt modelId="{C35DCFB2-0D63-491B-94AE-4F7DDD358378}" type="pres">
      <dgm:prSet presAssocID="{83609157-FC88-4870-845F-E57E5BDE21BE}" presName="childNode" presStyleLbl="node1" presStyleIdx="1" presStyleCnt="3" custScaleY="262601" custLinFactY="-69" custLinFactNeighborX="104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94F988-6B43-4DDC-B20A-3A9BFB3DD28A}" type="pres">
      <dgm:prSet presAssocID="{83609157-FC88-4870-845F-E57E5BDE21BE}" presName="aSpace2" presStyleCnt="0"/>
      <dgm:spPr/>
    </dgm:pt>
    <dgm:pt modelId="{F45CB040-4D10-44BA-BC1A-1190D77BA37B}" type="pres">
      <dgm:prSet presAssocID="{1E231BFD-8390-401E-886A-A9474F507185}" presName="childNode" presStyleLbl="node1" presStyleIdx="2" presStyleCnt="3" custScaleY="875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33066A-265D-49A6-9AAE-1BC713C921A4}" type="presOf" srcId="{8EF3C5B1-E991-4BCA-B404-967EB376A0BD}" destId="{D3CE763F-92FA-4F7E-93DD-AAD9666921DF}" srcOrd="0" destOrd="0" presId="urn:microsoft.com/office/officeart/2005/8/layout/lProcess2"/>
    <dgm:cxn modelId="{41302031-EA87-497F-8127-8A07B1D7DF6F}" type="presOf" srcId="{9234EC65-8CF2-487F-BFD9-6BD91F931DA5}" destId="{101F8833-8894-42DD-AE37-E2E79981518E}" srcOrd="1" destOrd="0" presId="urn:microsoft.com/office/officeart/2005/8/layout/lProcess2"/>
    <dgm:cxn modelId="{C898A0F8-28EC-4276-A819-81C5358B88AB}" srcId="{D4B278F2-F703-4432-8DDA-0B0BEEE79A4B}" destId="{9234EC65-8CF2-487F-BFD9-6BD91F931DA5}" srcOrd="0" destOrd="0" parTransId="{C2D3DB3A-4C72-48FF-9154-E608D3297B43}" sibTransId="{957ED513-7DF3-4092-AFF8-D22E181D46A3}"/>
    <dgm:cxn modelId="{2E62A497-35CB-492A-A03A-17447AF98757}" type="presOf" srcId="{D4B278F2-F703-4432-8DDA-0B0BEEE79A4B}" destId="{54519F45-D9F5-417C-AB03-8CE4081D6114}" srcOrd="0" destOrd="0" presId="urn:microsoft.com/office/officeart/2005/8/layout/lProcess2"/>
    <dgm:cxn modelId="{3546745F-A864-4653-B0C5-1E7745B740E2}" srcId="{9234EC65-8CF2-487F-BFD9-6BD91F931DA5}" destId="{8EF3C5B1-E991-4BCA-B404-967EB376A0BD}" srcOrd="0" destOrd="0" parTransId="{54E797C7-C14D-44A4-B4C1-6FC812B06590}" sibTransId="{B3548C84-BCC0-42D9-8EE0-611E5468A213}"/>
    <dgm:cxn modelId="{AE1A8245-B17E-4DAB-A466-92985C389E2B}" type="presOf" srcId="{83609157-FC88-4870-845F-E57E5BDE21BE}" destId="{C35DCFB2-0D63-491B-94AE-4F7DDD358378}" srcOrd="0" destOrd="0" presId="urn:microsoft.com/office/officeart/2005/8/layout/lProcess2"/>
    <dgm:cxn modelId="{B09F77B4-8824-4657-A904-245A3B39CC82}" srcId="{9234EC65-8CF2-487F-BFD9-6BD91F931DA5}" destId="{83609157-FC88-4870-845F-E57E5BDE21BE}" srcOrd="1" destOrd="0" parTransId="{AC2D5BFB-08FE-4918-A55C-CD8C07FE2660}" sibTransId="{5E8C2473-8866-472C-A469-E6799F13A612}"/>
    <dgm:cxn modelId="{F2530B70-A4B3-40C5-9BE8-6D7EA156F15A}" srcId="{9234EC65-8CF2-487F-BFD9-6BD91F931DA5}" destId="{1E231BFD-8390-401E-886A-A9474F507185}" srcOrd="2" destOrd="0" parTransId="{7EA938EF-ECF4-4AB4-BDFF-925FCE3562A1}" sibTransId="{AC8B419B-12CA-4E32-B86E-9869ED653BB9}"/>
    <dgm:cxn modelId="{BA0D27D9-531A-4D14-B319-7BD1BD26025D}" type="presOf" srcId="{1E231BFD-8390-401E-886A-A9474F507185}" destId="{F45CB040-4D10-44BA-BC1A-1190D77BA37B}" srcOrd="0" destOrd="0" presId="urn:microsoft.com/office/officeart/2005/8/layout/lProcess2"/>
    <dgm:cxn modelId="{930F0C92-1AFA-44B4-9DB1-63ADBB373D6F}" type="presOf" srcId="{9234EC65-8CF2-487F-BFD9-6BD91F931DA5}" destId="{579DE44B-6A93-42BC-8C2E-67AC84607B5B}" srcOrd="0" destOrd="0" presId="urn:microsoft.com/office/officeart/2005/8/layout/lProcess2"/>
    <dgm:cxn modelId="{3B09E25D-37B8-41DF-91B9-72D04F891C89}" type="presParOf" srcId="{54519F45-D9F5-417C-AB03-8CE4081D6114}" destId="{7EF95BAA-2253-470F-8A31-86D295D1B81C}" srcOrd="0" destOrd="0" presId="urn:microsoft.com/office/officeart/2005/8/layout/lProcess2"/>
    <dgm:cxn modelId="{83E36801-DAA8-4CBA-BC61-BE487A8BF89D}" type="presParOf" srcId="{7EF95BAA-2253-470F-8A31-86D295D1B81C}" destId="{579DE44B-6A93-42BC-8C2E-67AC84607B5B}" srcOrd="0" destOrd="0" presId="urn:microsoft.com/office/officeart/2005/8/layout/lProcess2"/>
    <dgm:cxn modelId="{12C041C2-A414-4920-8B81-F3AFB8419EB9}" type="presParOf" srcId="{7EF95BAA-2253-470F-8A31-86D295D1B81C}" destId="{101F8833-8894-42DD-AE37-E2E79981518E}" srcOrd="1" destOrd="0" presId="urn:microsoft.com/office/officeart/2005/8/layout/lProcess2"/>
    <dgm:cxn modelId="{855AD26E-551C-4CD5-A186-CD2752E27A06}" type="presParOf" srcId="{7EF95BAA-2253-470F-8A31-86D295D1B81C}" destId="{D988D2FA-A2AB-437F-887E-87097A751CB9}" srcOrd="2" destOrd="0" presId="urn:microsoft.com/office/officeart/2005/8/layout/lProcess2"/>
    <dgm:cxn modelId="{91A23ED1-8515-4F2E-8B16-9D365A30F7FD}" type="presParOf" srcId="{D988D2FA-A2AB-437F-887E-87097A751CB9}" destId="{E11C40FA-1C25-46D5-B6EF-E49B6C06988B}" srcOrd="0" destOrd="0" presId="urn:microsoft.com/office/officeart/2005/8/layout/lProcess2"/>
    <dgm:cxn modelId="{1D58B664-E7BA-4784-BDAC-A47E2D3A3B63}" type="presParOf" srcId="{E11C40FA-1C25-46D5-B6EF-E49B6C06988B}" destId="{D3CE763F-92FA-4F7E-93DD-AAD9666921DF}" srcOrd="0" destOrd="0" presId="urn:microsoft.com/office/officeart/2005/8/layout/lProcess2"/>
    <dgm:cxn modelId="{044B0C18-400C-449F-901C-CFE5739BF2F1}" type="presParOf" srcId="{E11C40FA-1C25-46D5-B6EF-E49B6C06988B}" destId="{295092E7-37B1-4006-8C1B-A61C6BE541A6}" srcOrd="1" destOrd="0" presId="urn:microsoft.com/office/officeart/2005/8/layout/lProcess2"/>
    <dgm:cxn modelId="{1B5BC998-828F-4D3A-8E14-C2063C63CBCC}" type="presParOf" srcId="{E11C40FA-1C25-46D5-B6EF-E49B6C06988B}" destId="{C35DCFB2-0D63-491B-94AE-4F7DDD358378}" srcOrd="2" destOrd="0" presId="urn:microsoft.com/office/officeart/2005/8/layout/lProcess2"/>
    <dgm:cxn modelId="{DEEB0B0A-4A0F-4FAE-A3EF-0E3A78E0E3DE}" type="presParOf" srcId="{E11C40FA-1C25-46D5-B6EF-E49B6C06988B}" destId="{9694F988-6B43-4DDC-B20A-3A9BFB3DD28A}" srcOrd="3" destOrd="0" presId="urn:microsoft.com/office/officeart/2005/8/layout/lProcess2"/>
    <dgm:cxn modelId="{DB05E224-C96A-4610-B497-74DCCC91B5F8}" type="presParOf" srcId="{E11C40FA-1C25-46D5-B6EF-E49B6C06988B}" destId="{F45CB040-4D10-44BA-BC1A-1190D77BA37B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4B278F2-F703-4432-8DDA-0B0BEEE79A4B}" type="doc">
      <dgm:prSet loTypeId="urn:microsoft.com/office/officeart/2005/8/layout/lProcess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34EC65-8CF2-487F-BFD9-6BD91F931DA5}">
      <dgm:prSet/>
      <dgm:spPr/>
      <dgm:t>
        <a:bodyPr/>
        <a:lstStyle/>
        <a:p>
          <a:pPr rtl="0"/>
          <a:r>
            <a:rPr lang="en-US" dirty="0" smtClean="0">
              <a:latin typeface="Tw Cen MT Condensed Extra Bold" panose="020B0803020202020204" pitchFamily="34" charset="0"/>
            </a:rPr>
            <a:t>Step 9</a:t>
          </a:r>
          <a:endParaRPr lang="en-GB" dirty="0">
            <a:latin typeface="Tw Cen MT Condensed Extra Bold" panose="020B0803020202020204" pitchFamily="34" charset="0"/>
          </a:endParaRPr>
        </a:p>
      </dgm:t>
    </dgm:pt>
    <dgm:pt modelId="{C2D3DB3A-4C72-48FF-9154-E608D3297B43}" type="parTrans" cxnId="{C898A0F8-28EC-4276-A819-81C5358B88AB}">
      <dgm:prSet/>
      <dgm:spPr/>
      <dgm:t>
        <a:bodyPr/>
        <a:lstStyle/>
        <a:p>
          <a:endParaRPr lang="en-US"/>
        </a:p>
      </dgm:t>
    </dgm:pt>
    <dgm:pt modelId="{957ED513-7DF3-4092-AFF8-D22E181D46A3}" type="sibTrans" cxnId="{C898A0F8-28EC-4276-A819-81C5358B88AB}">
      <dgm:prSet/>
      <dgm:spPr/>
      <dgm:t>
        <a:bodyPr/>
        <a:lstStyle/>
        <a:p>
          <a:endParaRPr lang="en-US"/>
        </a:p>
      </dgm:t>
    </dgm:pt>
    <dgm:pt modelId="{8EF3C5B1-E991-4BCA-B404-967EB376A0BD}">
      <dgm:prSet custT="1"/>
      <dgm:spPr/>
      <dgm:t>
        <a:bodyPr/>
        <a:lstStyle/>
        <a:p>
          <a:r>
            <a:rPr lang="en-US" sz="1600" dirty="0" smtClean="0">
              <a:latin typeface="Arial"/>
              <a:cs typeface="Arial"/>
            </a:rPr>
            <a:t>Fill basic</a:t>
          </a:r>
          <a:r>
            <a:rPr lang="en-US" sz="1600" spc="-20" dirty="0" smtClean="0">
              <a:latin typeface="Arial"/>
              <a:cs typeface="Arial"/>
            </a:rPr>
            <a:t> </a:t>
          </a:r>
          <a:r>
            <a:rPr lang="en-US" sz="1600" dirty="0" smtClean="0">
              <a:latin typeface="Arial"/>
              <a:cs typeface="Arial"/>
            </a:rPr>
            <a:t>details</a:t>
          </a:r>
          <a:r>
            <a:rPr lang="en-US" sz="1600" spc="-40" dirty="0" smtClean="0">
              <a:latin typeface="Arial"/>
              <a:cs typeface="Arial"/>
            </a:rPr>
            <a:t> </a:t>
          </a:r>
          <a:r>
            <a:rPr lang="en-US" sz="1600" dirty="0" smtClean="0">
              <a:latin typeface="Arial"/>
              <a:cs typeface="Arial"/>
            </a:rPr>
            <a:t>of</a:t>
          </a:r>
          <a:r>
            <a:rPr lang="en-US" sz="1600" spc="-5" dirty="0" smtClean="0">
              <a:latin typeface="Arial"/>
              <a:cs typeface="Arial"/>
            </a:rPr>
            <a:t> </a:t>
          </a:r>
          <a:r>
            <a:rPr lang="en-US" sz="2000" b="1" dirty="0" smtClean="0">
              <a:solidFill>
                <a:srgbClr val="FFFF00"/>
              </a:solidFill>
              <a:latin typeface="Arial"/>
              <a:cs typeface="Arial"/>
            </a:rPr>
            <a:t>Executive Member</a:t>
          </a:r>
          <a:r>
            <a:rPr lang="en-US" sz="1600" dirty="0" smtClean="0">
              <a:latin typeface="Arial"/>
              <a:cs typeface="Arial"/>
            </a:rPr>
            <a:t>, </a:t>
          </a:r>
          <a:r>
            <a:rPr lang="en-US" sz="1600" spc="-20" dirty="0" smtClean="0">
              <a:latin typeface="Arial"/>
              <a:cs typeface="Arial"/>
            </a:rPr>
            <a:t>avoid </a:t>
          </a:r>
          <a:r>
            <a:rPr lang="en-US" dirty="0" smtClean="0">
              <a:latin typeface="Arial"/>
              <a:cs typeface="Arial"/>
            </a:rPr>
            <a:t>any</a:t>
          </a:r>
          <a:r>
            <a:rPr lang="en-US" spc="-5" dirty="0" smtClean="0">
              <a:latin typeface="Arial"/>
              <a:cs typeface="Arial"/>
            </a:rPr>
            <a:t> </a:t>
          </a:r>
          <a:r>
            <a:rPr lang="en-US" dirty="0" smtClean="0">
              <a:latin typeface="Arial"/>
              <a:cs typeface="Arial"/>
            </a:rPr>
            <a:t>typo</a:t>
          </a:r>
          <a:r>
            <a:rPr lang="en-US" spc="-5" dirty="0" smtClean="0">
              <a:latin typeface="Arial"/>
              <a:cs typeface="Arial"/>
            </a:rPr>
            <a:t> </a:t>
          </a:r>
          <a:r>
            <a:rPr lang="en-US" dirty="0" smtClean="0">
              <a:latin typeface="Arial"/>
              <a:cs typeface="Arial"/>
            </a:rPr>
            <a:t>mistake</a:t>
          </a:r>
          <a:r>
            <a:rPr lang="en-US" spc="-55" dirty="0" smtClean="0">
              <a:latin typeface="Arial"/>
              <a:cs typeface="Arial"/>
            </a:rPr>
            <a:t> </a:t>
          </a:r>
          <a:r>
            <a:rPr lang="en-US" dirty="0" smtClean="0">
              <a:latin typeface="Arial"/>
              <a:cs typeface="Arial"/>
            </a:rPr>
            <a:t>while</a:t>
          </a:r>
          <a:r>
            <a:rPr lang="en-US" spc="15" dirty="0" smtClean="0">
              <a:latin typeface="Arial"/>
              <a:cs typeface="Arial"/>
            </a:rPr>
            <a:t> </a:t>
          </a:r>
          <a:r>
            <a:rPr lang="en-US" dirty="0" smtClean="0">
              <a:latin typeface="Arial"/>
              <a:cs typeface="Arial"/>
            </a:rPr>
            <a:t>filling</a:t>
          </a:r>
          <a:r>
            <a:rPr lang="en-US" spc="-30" dirty="0" smtClean="0">
              <a:latin typeface="Arial"/>
              <a:cs typeface="Arial"/>
            </a:rPr>
            <a:t> </a:t>
          </a:r>
          <a:r>
            <a:rPr lang="en-US" dirty="0" smtClean="0">
              <a:latin typeface="Arial"/>
              <a:cs typeface="Arial"/>
            </a:rPr>
            <a:t>the </a:t>
          </a:r>
          <a:r>
            <a:rPr lang="en-US" spc="-10" dirty="0" smtClean="0">
              <a:latin typeface="Arial"/>
              <a:cs typeface="Arial"/>
            </a:rPr>
            <a:t>email </a:t>
          </a:r>
          <a:r>
            <a:rPr lang="en-GB" spc="-25" dirty="0" smtClean="0">
              <a:latin typeface="Arial"/>
              <a:cs typeface="Arial"/>
            </a:rPr>
            <a:t>id.</a:t>
          </a:r>
          <a:endParaRPr lang="en-GB" sz="1600" dirty="0">
            <a:latin typeface="Bahnschrift" panose="020B0502040204020203" pitchFamily="34" charset="0"/>
          </a:endParaRPr>
        </a:p>
      </dgm:t>
    </dgm:pt>
    <dgm:pt modelId="{54E797C7-C14D-44A4-B4C1-6FC812B06590}" type="parTrans" cxnId="{3546745F-A864-4653-B0C5-1E7745B740E2}">
      <dgm:prSet/>
      <dgm:spPr/>
      <dgm:t>
        <a:bodyPr/>
        <a:lstStyle/>
        <a:p>
          <a:endParaRPr lang="en-US"/>
        </a:p>
      </dgm:t>
    </dgm:pt>
    <dgm:pt modelId="{B3548C84-BCC0-42D9-8EE0-611E5468A213}" type="sibTrans" cxnId="{3546745F-A864-4653-B0C5-1E7745B740E2}">
      <dgm:prSet/>
      <dgm:spPr/>
      <dgm:t>
        <a:bodyPr/>
        <a:lstStyle/>
        <a:p>
          <a:endParaRPr lang="en-US"/>
        </a:p>
      </dgm:t>
    </dgm:pt>
    <dgm:pt modelId="{83609157-FC88-4870-845F-E57E5BDE21BE}">
      <dgm:prSet custT="1"/>
      <dgm:spPr/>
      <dgm:t>
        <a:bodyPr/>
        <a:lstStyle/>
        <a:p>
          <a:r>
            <a:rPr lang="en-US" sz="1450" dirty="0" smtClean="0">
              <a:latin typeface="Arial"/>
              <a:cs typeface="Arial"/>
            </a:rPr>
            <a:t>Select</a:t>
          </a:r>
          <a:r>
            <a:rPr lang="en-US" sz="1450" spc="-65" dirty="0" smtClean="0">
              <a:latin typeface="Arial"/>
              <a:cs typeface="Arial"/>
            </a:rPr>
            <a:t> </a:t>
          </a:r>
          <a:r>
            <a:rPr lang="en-US" sz="1450" dirty="0" smtClean="0">
              <a:latin typeface="Arial"/>
              <a:cs typeface="Arial"/>
            </a:rPr>
            <a:t>Department</a:t>
          </a:r>
          <a:r>
            <a:rPr lang="en-US" sz="1450" spc="-70" dirty="0" smtClean="0">
              <a:latin typeface="Arial"/>
              <a:cs typeface="Arial"/>
            </a:rPr>
            <a:t> </a:t>
          </a:r>
          <a:r>
            <a:rPr lang="en-US" sz="1450" dirty="0" smtClean="0">
              <a:latin typeface="Arial"/>
              <a:cs typeface="Arial"/>
            </a:rPr>
            <a:t>and</a:t>
          </a:r>
          <a:r>
            <a:rPr lang="en-US" sz="1450" spc="-40" dirty="0" smtClean="0">
              <a:latin typeface="Arial"/>
              <a:cs typeface="Arial"/>
            </a:rPr>
            <a:t> </a:t>
          </a:r>
          <a:r>
            <a:rPr lang="en-US" sz="1450" spc="-10" dirty="0" smtClean="0">
              <a:latin typeface="Arial"/>
              <a:cs typeface="Arial"/>
            </a:rPr>
            <a:t>Designation </a:t>
          </a:r>
          <a:r>
            <a:rPr lang="en-US" sz="1450" dirty="0" smtClean="0">
              <a:latin typeface="Arial"/>
              <a:cs typeface="Arial"/>
            </a:rPr>
            <a:t>from</a:t>
          </a:r>
          <a:r>
            <a:rPr lang="en-US" sz="1450" spc="-15" dirty="0" smtClean="0">
              <a:latin typeface="Arial"/>
              <a:cs typeface="Arial"/>
            </a:rPr>
            <a:t> </a:t>
          </a:r>
          <a:r>
            <a:rPr lang="en-US" sz="1450" dirty="0" smtClean="0">
              <a:latin typeface="Arial"/>
              <a:cs typeface="Arial"/>
            </a:rPr>
            <a:t>drop</a:t>
          </a:r>
          <a:r>
            <a:rPr lang="en-US" sz="1450" spc="-20" dirty="0" smtClean="0">
              <a:latin typeface="Arial"/>
              <a:cs typeface="Arial"/>
            </a:rPr>
            <a:t> </a:t>
          </a:r>
          <a:r>
            <a:rPr lang="en-US" sz="1450" dirty="0" smtClean="0">
              <a:latin typeface="Arial"/>
              <a:cs typeface="Arial"/>
            </a:rPr>
            <a:t>down menu,</a:t>
          </a:r>
          <a:r>
            <a:rPr lang="en-US" sz="1450" spc="-15" dirty="0" smtClean="0">
              <a:latin typeface="Arial"/>
              <a:cs typeface="Arial"/>
            </a:rPr>
            <a:t> </a:t>
          </a:r>
          <a:r>
            <a:rPr lang="en-US" sz="1450" dirty="0" smtClean="0">
              <a:latin typeface="Arial"/>
              <a:cs typeface="Arial"/>
            </a:rPr>
            <a:t>incase</a:t>
          </a:r>
          <a:r>
            <a:rPr lang="en-US" sz="1450" spc="-65" dirty="0" smtClean="0">
              <a:latin typeface="Arial"/>
              <a:cs typeface="Arial"/>
            </a:rPr>
            <a:t> </a:t>
          </a:r>
          <a:r>
            <a:rPr lang="en-US" sz="1450" spc="-25" dirty="0" smtClean="0">
              <a:latin typeface="Arial"/>
              <a:cs typeface="Arial"/>
            </a:rPr>
            <a:t>you </a:t>
          </a:r>
          <a:r>
            <a:rPr lang="en-US" sz="1450" dirty="0" smtClean="0">
              <a:latin typeface="Arial"/>
              <a:cs typeface="Arial"/>
            </a:rPr>
            <a:t>don’t</a:t>
          </a:r>
          <a:r>
            <a:rPr lang="en-US" sz="1450" spc="-25" dirty="0" smtClean="0">
              <a:latin typeface="Arial"/>
              <a:cs typeface="Arial"/>
            </a:rPr>
            <a:t> </a:t>
          </a:r>
          <a:r>
            <a:rPr lang="en-US" sz="1450" dirty="0" smtClean="0">
              <a:latin typeface="Arial"/>
              <a:cs typeface="Arial"/>
            </a:rPr>
            <a:t>find</a:t>
          </a:r>
          <a:r>
            <a:rPr lang="en-US" sz="1450" spc="20" dirty="0" smtClean="0">
              <a:latin typeface="Arial"/>
              <a:cs typeface="Arial"/>
            </a:rPr>
            <a:t> </a:t>
          </a:r>
          <a:r>
            <a:rPr lang="en-US" sz="1450" dirty="0" smtClean="0">
              <a:latin typeface="Arial"/>
              <a:cs typeface="Arial"/>
            </a:rPr>
            <a:t>appropriate</a:t>
          </a:r>
          <a:r>
            <a:rPr lang="en-US" sz="1450" spc="-30" dirty="0" smtClean="0">
              <a:latin typeface="Arial"/>
              <a:cs typeface="Arial"/>
            </a:rPr>
            <a:t> </a:t>
          </a:r>
          <a:r>
            <a:rPr lang="en-US" sz="1450" dirty="0" smtClean="0">
              <a:latin typeface="Arial"/>
              <a:cs typeface="Arial"/>
            </a:rPr>
            <a:t>designation</a:t>
          </a:r>
          <a:r>
            <a:rPr lang="en-US" sz="1450" spc="-55" dirty="0" smtClean="0">
              <a:latin typeface="Arial"/>
              <a:cs typeface="Arial"/>
            </a:rPr>
            <a:t> </a:t>
          </a:r>
          <a:r>
            <a:rPr lang="en-US" sz="1450" spc="-25" dirty="0" smtClean="0">
              <a:latin typeface="Arial"/>
              <a:cs typeface="Arial"/>
            </a:rPr>
            <a:t>or </a:t>
          </a:r>
          <a:r>
            <a:rPr lang="en-US" sz="1450" dirty="0" smtClean="0">
              <a:latin typeface="Arial"/>
              <a:cs typeface="Arial"/>
            </a:rPr>
            <a:t>department,</a:t>
          </a:r>
          <a:r>
            <a:rPr lang="en-US" sz="1450" spc="-50" dirty="0" smtClean="0">
              <a:latin typeface="Arial"/>
              <a:cs typeface="Arial"/>
            </a:rPr>
            <a:t> </a:t>
          </a:r>
          <a:r>
            <a:rPr lang="en-US" sz="1450" dirty="0" smtClean="0">
              <a:latin typeface="Arial"/>
              <a:cs typeface="Arial"/>
            </a:rPr>
            <a:t>please</a:t>
          </a:r>
          <a:r>
            <a:rPr lang="en-US" sz="1450" spc="-20" dirty="0" smtClean="0">
              <a:latin typeface="Arial"/>
              <a:cs typeface="Arial"/>
            </a:rPr>
            <a:t> </a:t>
          </a:r>
          <a:r>
            <a:rPr lang="en-US" sz="1450" dirty="0" smtClean="0">
              <a:latin typeface="Arial"/>
              <a:cs typeface="Arial"/>
            </a:rPr>
            <a:t>reach</a:t>
          </a:r>
          <a:r>
            <a:rPr lang="en-US" sz="1450" spc="-20" dirty="0" smtClean="0">
              <a:latin typeface="Arial"/>
              <a:cs typeface="Arial"/>
            </a:rPr>
            <a:t> </a:t>
          </a:r>
          <a:r>
            <a:rPr lang="en-US" sz="1450" dirty="0" smtClean="0">
              <a:latin typeface="Arial"/>
              <a:cs typeface="Arial"/>
            </a:rPr>
            <a:t>out to</a:t>
          </a:r>
          <a:r>
            <a:rPr lang="en-US" sz="1450" spc="10" dirty="0" smtClean="0">
              <a:latin typeface="Arial"/>
              <a:cs typeface="Arial"/>
            </a:rPr>
            <a:t> </a:t>
          </a:r>
          <a:r>
            <a:rPr lang="en-US" sz="1450" spc="-20" dirty="0" smtClean="0">
              <a:latin typeface="Arial"/>
              <a:cs typeface="Arial"/>
            </a:rPr>
            <a:t>NDLI </a:t>
          </a:r>
          <a:r>
            <a:rPr lang="en-US" sz="1450" dirty="0" smtClean="0">
              <a:latin typeface="Arial"/>
              <a:cs typeface="Arial"/>
            </a:rPr>
            <a:t>Club</a:t>
          </a:r>
          <a:r>
            <a:rPr lang="en-US" sz="1450" spc="-20" dirty="0" smtClean="0">
              <a:latin typeface="Arial"/>
              <a:cs typeface="Arial"/>
            </a:rPr>
            <a:t> </a:t>
          </a:r>
          <a:r>
            <a:rPr lang="en-US" sz="1450" dirty="0" smtClean="0">
              <a:latin typeface="Arial"/>
              <a:cs typeface="Arial"/>
            </a:rPr>
            <a:t>team</a:t>
          </a:r>
          <a:r>
            <a:rPr lang="en-US" sz="1450" spc="-10" dirty="0" smtClean="0">
              <a:latin typeface="Arial"/>
              <a:cs typeface="Arial"/>
            </a:rPr>
            <a:t> </a:t>
          </a:r>
          <a:r>
            <a:rPr lang="en-US" sz="1450" dirty="0" smtClean="0">
              <a:latin typeface="Arial"/>
              <a:cs typeface="Arial"/>
            </a:rPr>
            <a:t>for</a:t>
          </a:r>
          <a:r>
            <a:rPr lang="en-US" sz="1450" spc="-20" dirty="0" smtClean="0">
              <a:latin typeface="Arial"/>
              <a:cs typeface="Arial"/>
            </a:rPr>
            <a:t> </a:t>
          </a:r>
          <a:r>
            <a:rPr lang="en-US" sz="1450" spc="-10" dirty="0" smtClean="0">
              <a:latin typeface="Arial"/>
              <a:cs typeface="Arial"/>
            </a:rPr>
            <a:t>help.</a:t>
          </a:r>
          <a:endParaRPr lang="en-US" sz="1450" dirty="0">
            <a:latin typeface="Arial"/>
            <a:cs typeface="Arial"/>
          </a:endParaRPr>
        </a:p>
      </dgm:t>
    </dgm:pt>
    <dgm:pt modelId="{AC2D5BFB-08FE-4918-A55C-CD8C07FE2660}" type="parTrans" cxnId="{B09F77B4-8824-4657-A904-245A3B39CC82}">
      <dgm:prSet/>
      <dgm:spPr/>
      <dgm:t>
        <a:bodyPr/>
        <a:lstStyle/>
        <a:p>
          <a:endParaRPr lang="en-US"/>
        </a:p>
      </dgm:t>
    </dgm:pt>
    <dgm:pt modelId="{5E8C2473-8866-472C-A469-E6799F13A612}" type="sibTrans" cxnId="{B09F77B4-8824-4657-A904-245A3B39CC82}">
      <dgm:prSet/>
      <dgm:spPr/>
      <dgm:t>
        <a:bodyPr/>
        <a:lstStyle/>
        <a:p>
          <a:endParaRPr lang="en-US"/>
        </a:p>
      </dgm:t>
    </dgm:pt>
    <dgm:pt modelId="{1E231BFD-8390-401E-886A-A9474F507185}">
      <dgm:prSet custT="1"/>
      <dgm:spPr/>
      <dgm:t>
        <a:bodyPr/>
        <a:lstStyle/>
        <a:p>
          <a:r>
            <a:rPr lang="en-US" sz="1100" dirty="0" smtClean="0">
              <a:latin typeface="Arial"/>
              <a:cs typeface="Arial"/>
            </a:rPr>
            <a:t>Click</a:t>
          </a:r>
          <a:r>
            <a:rPr lang="en-US" sz="1100" spc="-30" dirty="0" smtClean="0">
              <a:latin typeface="Arial"/>
              <a:cs typeface="Arial"/>
            </a:rPr>
            <a:t> </a:t>
          </a:r>
          <a:r>
            <a:rPr lang="en-US" sz="1100" spc="-25" dirty="0" smtClean="0">
              <a:latin typeface="Arial"/>
              <a:cs typeface="Arial"/>
            </a:rPr>
            <a:t>on </a:t>
          </a:r>
          <a:r>
            <a:rPr lang="en-US" sz="1400" b="1" spc="-25" dirty="0" smtClean="0">
              <a:solidFill>
                <a:srgbClr val="FFFF00"/>
              </a:solidFill>
              <a:latin typeface="Arial"/>
              <a:cs typeface="Arial"/>
            </a:rPr>
            <a:t>“SAVE” </a:t>
          </a:r>
          <a:r>
            <a:rPr lang="en-US" sz="1100" dirty="0" smtClean="0">
              <a:latin typeface="Arial"/>
              <a:cs typeface="Arial"/>
            </a:rPr>
            <a:t>button</a:t>
          </a:r>
          <a:r>
            <a:rPr lang="en-US" sz="1100" spc="-45" dirty="0" smtClean="0">
              <a:latin typeface="Arial"/>
              <a:cs typeface="Arial"/>
            </a:rPr>
            <a:t> </a:t>
          </a:r>
          <a:r>
            <a:rPr lang="en-US" sz="1100" dirty="0" smtClean="0">
              <a:latin typeface="Arial"/>
              <a:cs typeface="Arial"/>
            </a:rPr>
            <a:t>and</a:t>
          </a:r>
          <a:r>
            <a:rPr lang="en-US" sz="1100" spc="-20" dirty="0" smtClean="0">
              <a:latin typeface="Arial"/>
              <a:cs typeface="Arial"/>
            </a:rPr>
            <a:t> </a:t>
          </a:r>
          <a:r>
            <a:rPr lang="en-US" sz="1100" spc="-10" dirty="0" smtClean="0">
              <a:latin typeface="Arial"/>
              <a:cs typeface="Arial"/>
            </a:rPr>
            <a:t>continue</a:t>
          </a:r>
          <a:r>
            <a:rPr lang="en-GB" sz="1100" dirty="0" smtClean="0">
              <a:latin typeface="Arial"/>
              <a:cs typeface="Arial"/>
            </a:rPr>
            <a:t>…</a:t>
          </a:r>
          <a:endParaRPr lang="en-US" sz="1100" dirty="0">
            <a:latin typeface="Arial"/>
            <a:cs typeface="Arial"/>
          </a:endParaRPr>
        </a:p>
      </dgm:t>
    </dgm:pt>
    <dgm:pt modelId="{7EA938EF-ECF4-4AB4-BDFF-925FCE3562A1}" type="parTrans" cxnId="{F2530B70-A4B3-40C5-9BE8-6D7EA156F15A}">
      <dgm:prSet/>
      <dgm:spPr/>
      <dgm:t>
        <a:bodyPr/>
        <a:lstStyle/>
        <a:p>
          <a:endParaRPr lang="en-US"/>
        </a:p>
      </dgm:t>
    </dgm:pt>
    <dgm:pt modelId="{AC8B419B-12CA-4E32-B86E-9869ED653BB9}" type="sibTrans" cxnId="{F2530B70-A4B3-40C5-9BE8-6D7EA156F15A}">
      <dgm:prSet/>
      <dgm:spPr/>
      <dgm:t>
        <a:bodyPr/>
        <a:lstStyle/>
        <a:p>
          <a:endParaRPr lang="en-US"/>
        </a:p>
      </dgm:t>
    </dgm:pt>
    <dgm:pt modelId="{54519F45-D9F5-417C-AB03-8CE4081D6114}" type="pres">
      <dgm:prSet presAssocID="{D4B278F2-F703-4432-8DDA-0B0BEEE79A4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F95BAA-2253-470F-8A31-86D295D1B81C}" type="pres">
      <dgm:prSet presAssocID="{9234EC65-8CF2-487F-BFD9-6BD91F931DA5}" presName="compNode" presStyleCnt="0"/>
      <dgm:spPr/>
    </dgm:pt>
    <dgm:pt modelId="{579DE44B-6A93-42BC-8C2E-67AC84607B5B}" type="pres">
      <dgm:prSet presAssocID="{9234EC65-8CF2-487F-BFD9-6BD91F931DA5}" presName="aNode" presStyleLbl="bgShp" presStyleIdx="0" presStyleCnt="1"/>
      <dgm:spPr/>
      <dgm:t>
        <a:bodyPr/>
        <a:lstStyle/>
        <a:p>
          <a:endParaRPr lang="en-US"/>
        </a:p>
      </dgm:t>
    </dgm:pt>
    <dgm:pt modelId="{101F8833-8894-42DD-AE37-E2E79981518E}" type="pres">
      <dgm:prSet presAssocID="{9234EC65-8CF2-487F-BFD9-6BD91F931DA5}" presName="textNode" presStyleLbl="bgShp" presStyleIdx="0" presStyleCnt="1"/>
      <dgm:spPr/>
      <dgm:t>
        <a:bodyPr/>
        <a:lstStyle/>
        <a:p>
          <a:endParaRPr lang="en-US"/>
        </a:p>
      </dgm:t>
    </dgm:pt>
    <dgm:pt modelId="{D988D2FA-A2AB-437F-887E-87097A751CB9}" type="pres">
      <dgm:prSet presAssocID="{9234EC65-8CF2-487F-BFD9-6BD91F931DA5}" presName="compChildNode" presStyleCnt="0"/>
      <dgm:spPr/>
    </dgm:pt>
    <dgm:pt modelId="{E11C40FA-1C25-46D5-B6EF-E49B6C06988B}" type="pres">
      <dgm:prSet presAssocID="{9234EC65-8CF2-487F-BFD9-6BD91F931DA5}" presName="theInnerList" presStyleCnt="0"/>
      <dgm:spPr/>
    </dgm:pt>
    <dgm:pt modelId="{D3CE763F-92FA-4F7E-93DD-AAD9666921DF}" type="pres">
      <dgm:prSet presAssocID="{8EF3C5B1-E991-4BCA-B404-967EB376A0BD}" presName="childNode" presStyleLbl="node1" presStyleIdx="0" presStyleCnt="3" custScaleY="422104" custLinFactY="-49848" custLinFactNeighborX="104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092E7-37B1-4006-8C1B-A61C6BE541A6}" type="pres">
      <dgm:prSet presAssocID="{8EF3C5B1-E991-4BCA-B404-967EB376A0BD}" presName="aSpace2" presStyleCnt="0"/>
      <dgm:spPr/>
    </dgm:pt>
    <dgm:pt modelId="{C35DCFB2-0D63-491B-94AE-4F7DDD358378}" type="pres">
      <dgm:prSet presAssocID="{83609157-FC88-4870-845F-E57E5BDE21BE}" presName="childNode" presStyleLbl="node1" presStyleIdx="1" presStyleCnt="3" custScaleY="408701" custLinFactY="-69" custLinFactNeighborX="104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94F988-6B43-4DDC-B20A-3A9BFB3DD28A}" type="pres">
      <dgm:prSet presAssocID="{83609157-FC88-4870-845F-E57E5BDE21BE}" presName="aSpace2" presStyleCnt="0"/>
      <dgm:spPr/>
    </dgm:pt>
    <dgm:pt modelId="{F45CB040-4D10-44BA-BC1A-1190D77BA37B}" type="pres">
      <dgm:prSet presAssocID="{1E231BFD-8390-401E-886A-A9474F507185}" presName="childNode" presStyleLbl="node1" presStyleIdx="2" presStyleCnt="3" custScaleY="1250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33066A-265D-49A6-9AAE-1BC713C921A4}" type="presOf" srcId="{8EF3C5B1-E991-4BCA-B404-967EB376A0BD}" destId="{D3CE763F-92FA-4F7E-93DD-AAD9666921DF}" srcOrd="0" destOrd="0" presId="urn:microsoft.com/office/officeart/2005/8/layout/lProcess2"/>
    <dgm:cxn modelId="{41302031-EA87-497F-8127-8A07B1D7DF6F}" type="presOf" srcId="{9234EC65-8CF2-487F-BFD9-6BD91F931DA5}" destId="{101F8833-8894-42DD-AE37-E2E79981518E}" srcOrd="1" destOrd="0" presId="urn:microsoft.com/office/officeart/2005/8/layout/lProcess2"/>
    <dgm:cxn modelId="{C898A0F8-28EC-4276-A819-81C5358B88AB}" srcId="{D4B278F2-F703-4432-8DDA-0B0BEEE79A4B}" destId="{9234EC65-8CF2-487F-BFD9-6BD91F931DA5}" srcOrd="0" destOrd="0" parTransId="{C2D3DB3A-4C72-48FF-9154-E608D3297B43}" sibTransId="{957ED513-7DF3-4092-AFF8-D22E181D46A3}"/>
    <dgm:cxn modelId="{2E62A497-35CB-492A-A03A-17447AF98757}" type="presOf" srcId="{D4B278F2-F703-4432-8DDA-0B0BEEE79A4B}" destId="{54519F45-D9F5-417C-AB03-8CE4081D6114}" srcOrd="0" destOrd="0" presId="urn:microsoft.com/office/officeart/2005/8/layout/lProcess2"/>
    <dgm:cxn modelId="{3546745F-A864-4653-B0C5-1E7745B740E2}" srcId="{9234EC65-8CF2-487F-BFD9-6BD91F931DA5}" destId="{8EF3C5B1-E991-4BCA-B404-967EB376A0BD}" srcOrd="0" destOrd="0" parTransId="{54E797C7-C14D-44A4-B4C1-6FC812B06590}" sibTransId="{B3548C84-BCC0-42D9-8EE0-611E5468A213}"/>
    <dgm:cxn modelId="{AE1A8245-B17E-4DAB-A466-92985C389E2B}" type="presOf" srcId="{83609157-FC88-4870-845F-E57E5BDE21BE}" destId="{C35DCFB2-0D63-491B-94AE-4F7DDD358378}" srcOrd="0" destOrd="0" presId="urn:microsoft.com/office/officeart/2005/8/layout/lProcess2"/>
    <dgm:cxn modelId="{B09F77B4-8824-4657-A904-245A3B39CC82}" srcId="{9234EC65-8CF2-487F-BFD9-6BD91F931DA5}" destId="{83609157-FC88-4870-845F-E57E5BDE21BE}" srcOrd="1" destOrd="0" parTransId="{AC2D5BFB-08FE-4918-A55C-CD8C07FE2660}" sibTransId="{5E8C2473-8866-472C-A469-E6799F13A612}"/>
    <dgm:cxn modelId="{F2530B70-A4B3-40C5-9BE8-6D7EA156F15A}" srcId="{9234EC65-8CF2-487F-BFD9-6BD91F931DA5}" destId="{1E231BFD-8390-401E-886A-A9474F507185}" srcOrd="2" destOrd="0" parTransId="{7EA938EF-ECF4-4AB4-BDFF-925FCE3562A1}" sibTransId="{AC8B419B-12CA-4E32-B86E-9869ED653BB9}"/>
    <dgm:cxn modelId="{BA0D27D9-531A-4D14-B319-7BD1BD26025D}" type="presOf" srcId="{1E231BFD-8390-401E-886A-A9474F507185}" destId="{F45CB040-4D10-44BA-BC1A-1190D77BA37B}" srcOrd="0" destOrd="0" presId="urn:microsoft.com/office/officeart/2005/8/layout/lProcess2"/>
    <dgm:cxn modelId="{930F0C92-1AFA-44B4-9DB1-63ADBB373D6F}" type="presOf" srcId="{9234EC65-8CF2-487F-BFD9-6BD91F931DA5}" destId="{579DE44B-6A93-42BC-8C2E-67AC84607B5B}" srcOrd="0" destOrd="0" presId="urn:microsoft.com/office/officeart/2005/8/layout/lProcess2"/>
    <dgm:cxn modelId="{3B09E25D-37B8-41DF-91B9-72D04F891C89}" type="presParOf" srcId="{54519F45-D9F5-417C-AB03-8CE4081D6114}" destId="{7EF95BAA-2253-470F-8A31-86D295D1B81C}" srcOrd="0" destOrd="0" presId="urn:microsoft.com/office/officeart/2005/8/layout/lProcess2"/>
    <dgm:cxn modelId="{83E36801-DAA8-4CBA-BC61-BE487A8BF89D}" type="presParOf" srcId="{7EF95BAA-2253-470F-8A31-86D295D1B81C}" destId="{579DE44B-6A93-42BC-8C2E-67AC84607B5B}" srcOrd="0" destOrd="0" presId="urn:microsoft.com/office/officeart/2005/8/layout/lProcess2"/>
    <dgm:cxn modelId="{12C041C2-A414-4920-8B81-F3AFB8419EB9}" type="presParOf" srcId="{7EF95BAA-2253-470F-8A31-86D295D1B81C}" destId="{101F8833-8894-42DD-AE37-E2E79981518E}" srcOrd="1" destOrd="0" presId="urn:microsoft.com/office/officeart/2005/8/layout/lProcess2"/>
    <dgm:cxn modelId="{855AD26E-551C-4CD5-A186-CD2752E27A06}" type="presParOf" srcId="{7EF95BAA-2253-470F-8A31-86D295D1B81C}" destId="{D988D2FA-A2AB-437F-887E-87097A751CB9}" srcOrd="2" destOrd="0" presId="urn:microsoft.com/office/officeart/2005/8/layout/lProcess2"/>
    <dgm:cxn modelId="{91A23ED1-8515-4F2E-8B16-9D365A30F7FD}" type="presParOf" srcId="{D988D2FA-A2AB-437F-887E-87097A751CB9}" destId="{E11C40FA-1C25-46D5-B6EF-E49B6C06988B}" srcOrd="0" destOrd="0" presId="urn:microsoft.com/office/officeart/2005/8/layout/lProcess2"/>
    <dgm:cxn modelId="{1D58B664-E7BA-4784-BDAC-A47E2D3A3B63}" type="presParOf" srcId="{E11C40FA-1C25-46D5-B6EF-E49B6C06988B}" destId="{D3CE763F-92FA-4F7E-93DD-AAD9666921DF}" srcOrd="0" destOrd="0" presId="urn:microsoft.com/office/officeart/2005/8/layout/lProcess2"/>
    <dgm:cxn modelId="{044B0C18-400C-449F-901C-CFE5739BF2F1}" type="presParOf" srcId="{E11C40FA-1C25-46D5-B6EF-E49B6C06988B}" destId="{295092E7-37B1-4006-8C1B-A61C6BE541A6}" srcOrd="1" destOrd="0" presId="urn:microsoft.com/office/officeart/2005/8/layout/lProcess2"/>
    <dgm:cxn modelId="{1B5BC998-828F-4D3A-8E14-C2063C63CBCC}" type="presParOf" srcId="{E11C40FA-1C25-46D5-B6EF-E49B6C06988B}" destId="{C35DCFB2-0D63-491B-94AE-4F7DDD358378}" srcOrd="2" destOrd="0" presId="urn:microsoft.com/office/officeart/2005/8/layout/lProcess2"/>
    <dgm:cxn modelId="{DEEB0B0A-4A0F-4FAE-A3EF-0E3A78E0E3DE}" type="presParOf" srcId="{E11C40FA-1C25-46D5-B6EF-E49B6C06988B}" destId="{9694F988-6B43-4DDC-B20A-3A9BFB3DD28A}" srcOrd="3" destOrd="0" presId="urn:microsoft.com/office/officeart/2005/8/layout/lProcess2"/>
    <dgm:cxn modelId="{DB05E224-C96A-4610-B497-74DCCC91B5F8}" type="presParOf" srcId="{E11C40FA-1C25-46D5-B6EF-E49B6C06988B}" destId="{F45CB040-4D10-44BA-BC1A-1190D77BA37B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4B278F2-F703-4432-8DDA-0B0BEEE79A4B}" type="doc">
      <dgm:prSet loTypeId="urn:microsoft.com/office/officeart/2005/8/layout/lProcess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34EC65-8CF2-487F-BFD9-6BD91F931DA5}">
      <dgm:prSet/>
      <dgm:spPr/>
      <dgm:t>
        <a:bodyPr/>
        <a:lstStyle/>
        <a:p>
          <a:pPr rtl="0"/>
          <a:r>
            <a:rPr lang="en-US" dirty="0" smtClean="0">
              <a:latin typeface="Tw Cen MT Condensed Extra Bold" panose="020B0803020202020204" pitchFamily="34" charset="0"/>
            </a:rPr>
            <a:t>Step 10</a:t>
          </a:r>
          <a:endParaRPr lang="en-GB" dirty="0">
            <a:latin typeface="Tw Cen MT Condensed Extra Bold" panose="020B0803020202020204" pitchFamily="34" charset="0"/>
          </a:endParaRPr>
        </a:p>
      </dgm:t>
    </dgm:pt>
    <dgm:pt modelId="{C2D3DB3A-4C72-48FF-9154-E608D3297B43}" type="parTrans" cxnId="{C898A0F8-28EC-4276-A819-81C5358B88AB}">
      <dgm:prSet/>
      <dgm:spPr/>
      <dgm:t>
        <a:bodyPr/>
        <a:lstStyle/>
        <a:p>
          <a:endParaRPr lang="en-US"/>
        </a:p>
      </dgm:t>
    </dgm:pt>
    <dgm:pt modelId="{957ED513-7DF3-4092-AFF8-D22E181D46A3}" type="sibTrans" cxnId="{C898A0F8-28EC-4276-A819-81C5358B88AB}">
      <dgm:prSet/>
      <dgm:spPr/>
      <dgm:t>
        <a:bodyPr/>
        <a:lstStyle/>
        <a:p>
          <a:endParaRPr lang="en-US"/>
        </a:p>
      </dgm:t>
    </dgm:pt>
    <dgm:pt modelId="{8EF3C5B1-E991-4BCA-B404-967EB376A0BD}">
      <dgm:prSet custT="1"/>
      <dgm:spPr/>
      <dgm:t>
        <a:bodyPr/>
        <a:lstStyle/>
        <a:p>
          <a:r>
            <a:rPr lang="en-US" sz="2000" dirty="0" smtClean="0">
              <a:latin typeface="Arial"/>
              <a:cs typeface="Arial"/>
            </a:rPr>
            <a:t>Click</a:t>
          </a:r>
          <a:r>
            <a:rPr lang="en-US" sz="2000" spc="-40" dirty="0" smtClean="0">
              <a:latin typeface="Arial"/>
              <a:cs typeface="Arial"/>
            </a:rPr>
            <a:t> </a:t>
          </a:r>
          <a:r>
            <a:rPr lang="en-US" sz="2000" spc="-25" dirty="0" smtClean="0">
              <a:latin typeface="Arial"/>
              <a:cs typeface="Arial"/>
            </a:rPr>
            <a:t>on </a:t>
          </a:r>
          <a:r>
            <a:rPr lang="en-US" sz="2800" b="1" spc="-25" dirty="0" smtClean="0">
              <a:latin typeface="Arial"/>
              <a:cs typeface="Arial"/>
            </a:rPr>
            <a:t>“ADD MORE” </a:t>
          </a:r>
          <a:r>
            <a:rPr lang="en-US" sz="2000" dirty="0" smtClean="0">
              <a:latin typeface="Arial"/>
              <a:cs typeface="Arial"/>
            </a:rPr>
            <a:t>button</a:t>
          </a:r>
          <a:r>
            <a:rPr lang="en-US" sz="2000" spc="-40" dirty="0" smtClean="0">
              <a:latin typeface="Arial"/>
              <a:cs typeface="Arial"/>
            </a:rPr>
            <a:t> </a:t>
          </a:r>
          <a:r>
            <a:rPr lang="en-US" sz="2000" dirty="0" smtClean="0">
              <a:latin typeface="Arial"/>
              <a:cs typeface="Arial"/>
            </a:rPr>
            <a:t>if</a:t>
          </a:r>
          <a:r>
            <a:rPr lang="en-US" sz="2000" spc="-5" dirty="0" smtClean="0">
              <a:latin typeface="Arial"/>
              <a:cs typeface="Arial"/>
            </a:rPr>
            <a:t> </a:t>
          </a:r>
          <a:r>
            <a:rPr lang="en-US" sz="2000" spc="-25" dirty="0" smtClean="0">
              <a:latin typeface="Arial"/>
              <a:cs typeface="Arial"/>
            </a:rPr>
            <a:t>you </a:t>
          </a:r>
          <a:r>
            <a:rPr lang="en-US" sz="2000" dirty="0" smtClean="0">
              <a:latin typeface="Arial"/>
              <a:cs typeface="Arial"/>
            </a:rPr>
            <a:t>want</a:t>
          </a:r>
          <a:r>
            <a:rPr lang="en-US" sz="2000" spc="-10" dirty="0" smtClean="0">
              <a:latin typeface="Arial"/>
              <a:cs typeface="Arial"/>
            </a:rPr>
            <a:t> </a:t>
          </a:r>
          <a:r>
            <a:rPr lang="en-US" sz="2000" dirty="0" smtClean="0">
              <a:latin typeface="Arial"/>
              <a:cs typeface="Arial"/>
            </a:rPr>
            <a:t>to add</a:t>
          </a:r>
          <a:r>
            <a:rPr lang="en-US" sz="2000" spc="-45" dirty="0" smtClean="0">
              <a:latin typeface="Arial"/>
              <a:cs typeface="Arial"/>
            </a:rPr>
            <a:t> </a:t>
          </a:r>
          <a:r>
            <a:rPr lang="en-US" sz="2000" dirty="0" smtClean="0">
              <a:latin typeface="Arial"/>
              <a:cs typeface="Arial"/>
            </a:rPr>
            <a:t>more</a:t>
          </a:r>
          <a:r>
            <a:rPr lang="en-US" sz="2000" spc="-20" dirty="0" smtClean="0">
              <a:latin typeface="Arial"/>
              <a:cs typeface="Arial"/>
            </a:rPr>
            <a:t> </a:t>
          </a:r>
          <a:r>
            <a:rPr lang="en-US" sz="2000" dirty="0" smtClean="0">
              <a:latin typeface="Arial"/>
              <a:cs typeface="Arial"/>
            </a:rPr>
            <a:t>than</a:t>
          </a:r>
          <a:r>
            <a:rPr lang="en-US" sz="2000" spc="-25" dirty="0" smtClean="0">
              <a:latin typeface="Arial"/>
              <a:cs typeface="Arial"/>
            </a:rPr>
            <a:t> </a:t>
          </a:r>
          <a:r>
            <a:rPr lang="en-US" sz="2000" dirty="0" smtClean="0">
              <a:latin typeface="Arial"/>
              <a:cs typeface="Arial"/>
            </a:rPr>
            <a:t>one</a:t>
          </a:r>
          <a:r>
            <a:rPr lang="en-US" sz="2000" spc="-20" dirty="0" smtClean="0">
              <a:latin typeface="Arial"/>
              <a:cs typeface="Arial"/>
            </a:rPr>
            <a:t> </a:t>
          </a:r>
          <a:r>
            <a:rPr lang="en-US" sz="2000" spc="-10" dirty="0" smtClean="0">
              <a:latin typeface="Arial"/>
              <a:cs typeface="Arial"/>
            </a:rPr>
            <a:t>executive </a:t>
          </a:r>
          <a:r>
            <a:rPr lang="en-US" sz="2000" dirty="0" smtClean="0">
              <a:latin typeface="Arial"/>
              <a:cs typeface="Arial"/>
            </a:rPr>
            <a:t>member</a:t>
          </a:r>
          <a:r>
            <a:rPr lang="en-US" sz="2000" spc="-35" dirty="0" smtClean="0">
              <a:latin typeface="Arial"/>
              <a:cs typeface="Arial"/>
            </a:rPr>
            <a:t> </a:t>
          </a:r>
          <a:r>
            <a:rPr lang="en-US" sz="2000" dirty="0" smtClean="0">
              <a:latin typeface="Arial"/>
              <a:cs typeface="Arial"/>
            </a:rPr>
            <a:t>otherwise</a:t>
          </a:r>
          <a:r>
            <a:rPr lang="en-US" sz="2000" spc="5" dirty="0" smtClean="0">
              <a:latin typeface="Arial"/>
              <a:cs typeface="Arial"/>
            </a:rPr>
            <a:t> </a:t>
          </a:r>
          <a:r>
            <a:rPr lang="en-US" sz="2000" dirty="0" smtClean="0">
              <a:latin typeface="Arial"/>
              <a:cs typeface="Arial"/>
            </a:rPr>
            <a:t>click</a:t>
          </a:r>
          <a:r>
            <a:rPr lang="en-US" sz="2000" spc="-35" dirty="0" smtClean="0">
              <a:latin typeface="Arial"/>
              <a:cs typeface="Arial"/>
            </a:rPr>
            <a:t> </a:t>
          </a:r>
          <a:r>
            <a:rPr lang="en-US" sz="2000" spc="-25" dirty="0" smtClean="0">
              <a:latin typeface="Arial"/>
              <a:cs typeface="Arial"/>
            </a:rPr>
            <a:t>on </a:t>
          </a:r>
          <a:r>
            <a:rPr lang="en-US" sz="2400" b="1" spc="-25" dirty="0" smtClean="0">
              <a:latin typeface="Arial"/>
              <a:cs typeface="Arial"/>
            </a:rPr>
            <a:t>“CONTINUE”</a:t>
          </a:r>
          <a:r>
            <a:rPr lang="en-US" sz="2000" b="1" spc="-25" dirty="0" smtClean="0">
              <a:latin typeface="Arial"/>
              <a:cs typeface="Arial"/>
            </a:rPr>
            <a:t> </a:t>
          </a:r>
          <a:r>
            <a:rPr lang="en-GB" sz="2000" spc="-10" dirty="0" smtClean="0">
              <a:latin typeface="Arial"/>
              <a:cs typeface="Arial"/>
            </a:rPr>
            <a:t>button.</a:t>
          </a:r>
          <a:endParaRPr lang="en-GB" sz="2000" dirty="0">
            <a:latin typeface="Bahnschrift" panose="020B0502040204020203" pitchFamily="34" charset="0"/>
          </a:endParaRPr>
        </a:p>
      </dgm:t>
    </dgm:pt>
    <dgm:pt modelId="{54E797C7-C14D-44A4-B4C1-6FC812B06590}" type="parTrans" cxnId="{3546745F-A864-4653-B0C5-1E7745B740E2}">
      <dgm:prSet/>
      <dgm:spPr/>
      <dgm:t>
        <a:bodyPr/>
        <a:lstStyle/>
        <a:p>
          <a:endParaRPr lang="en-US"/>
        </a:p>
      </dgm:t>
    </dgm:pt>
    <dgm:pt modelId="{B3548C84-BCC0-42D9-8EE0-611E5468A213}" type="sibTrans" cxnId="{3546745F-A864-4653-B0C5-1E7745B740E2}">
      <dgm:prSet/>
      <dgm:spPr/>
      <dgm:t>
        <a:bodyPr/>
        <a:lstStyle/>
        <a:p>
          <a:endParaRPr lang="en-US"/>
        </a:p>
      </dgm:t>
    </dgm:pt>
    <dgm:pt modelId="{54519F45-D9F5-417C-AB03-8CE4081D6114}" type="pres">
      <dgm:prSet presAssocID="{D4B278F2-F703-4432-8DDA-0B0BEEE79A4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F95BAA-2253-470F-8A31-86D295D1B81C}" type="pres">
      <dgm:prSet presAssocID="{9234EC65-8CF2-487F-BFD9-6BD91F931DA5}" presName="compNode" presStyleCnt="0"/>
      <dgm:spPr/>
    </dgm:pt>
    <dgm:pt modelId="{579DE44B-6A93-42BC-8C2E-67AC84607B5B}" type="pres">
      <dgm:prSet presAssocID="{9234EC65-8CF2-487F-BFD9-6BD91F931DA5}" presName="aNode" presStyleLbl="bgShp" presStyleIdx="0" presStyleCnt="1"/>
      <dgm:spPr/>
      <dgm:t>
        <a:bodyPr/>
        <a:lstStyle/>
        <a:p>
          <a:endParaRPr lang="en-US"/>
        </a:p>
      </dgm:t>
    </dgm:pt>
    <dgm:pt modelId="{101F8833-8894-42DD-AE37-E2E79981518E}" type="pres">
      <dgm:prSet presAssocID="{9234EC65-8CF2-487F-BFD9-6BD91F931DA5}" presName="textNode" presStyleLbl="bgShp" presStyleIdx="0" presStyleCnt="1"/>
      <dgm:spPr/>
      <dgm:t>
        <a:bodyPr/>
        <a:lstStyle/>
        <a:p>
          <a:endParaRPr lang="en-US"/>
        </a:p>
      </dgm:t>
    </dgm:pt>
    <dgm:pt modelId="{D988D2FA-A2AB-437F-887E-87097A751CB9}" type="pres">
      <dgm:prSet presAssocID="{9234EC65-8CF2-487F-BFD9-6BD91F931DA5}" presName="compChildNode" presStyleCnt="0"/>
      <dgm:spPr/>
    </dgm:pt>
    <dgm:pt modelId="{E11C40FA-1C25-46D5-B6EF-E49B6C06988B}" type="pres">
      <dgm:prSet presAssocID="{9234EC65-8CF2-487F-BFD9-6BD91F931DA5}" presName="theInnerList" presStyleCnt="0"/>
      <dgm:spPr/>
    </dgm:pt>
    <dgm:pt modelId="{D3CE763F-92FA-4F7E-93DD-AAD9666921DF}" type="pres">
      <dgm:prSet presAssocID="{8EF3C5B1-E991-4BCA-B404-967EB376A0BD}" presName="childNode" presStyleLbl="node1" presStyleIdx="0" presStyleCnt="1" custScaleY="939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62A497-35CB-492A-A03A-17447AF98757}" type="presOf" srcId="{D4B278F2-F703-4432-8DDA-0B0BEEE79A4B}" destId="{54519F45-D9F5-417C-AB03-8CE4081D6114}" srcOrd="0" destOrd="0" presId="urn:microsoft.com/office/officeart/2005/8/layout/lProcess2"/>
    <dgm:cxn modelId="{3546745F-A864-4653-B0C5-1E7745B740E2}" srcId="{9234EC65-8CF2-487F-BFD9-6BD91F931DA5}" destId="{8EF3C5B1-E991-4BCA-B404-967EB376A0BD}" srcOrd="0" destOrd="0" parTransId="{54E797C7-C14D-44A4-B4C1-6FC812B06590}" sibTransId="{B3548C84-BCC0-42D9-8EE0-611E5468A213}"/>
    <dgm:cxn modelId="{930F0C92-1AFA-44B4-9DB1-63ADBB373D6F}" type="presOf" srcId="{9234EC65-8CF2-487F-BFD9-6BD91F931DA5}" destId="{579DE44B-6A93-42BC-8C2E-67AC84607B5B}" srcOrd="0" destOrd="0" presId="urn:microsoft.com/office/officeart/2005/8/layout/lProcess2"/>
    <dgm:cxn modelId="{41302031-EA87-497F-8127-8A07B1D7DF6F}" type="presOf" srcId="{9234EC65-8CF2-487F-BFD9-6BD91F931DA5}" destId="{101F8833-8894-42DD-AE37-E2E79981518E}" srcOrd="1" destOrd="0" presId="urn:microsoft.com/office/officeart/2005/8/layout/lProcess2"/>
    <dgm:cxn modelId="{B133066A-265D-49A6-9AAE-1BC713C921A4}" type="presOf" srcId="{8EF3C5B1-E991-4BCA-B404-967EB376A0BD}" destId="{D3CE763F-92FA-4F7E-93DD-AAD9666921DF}" srcOrd="0" destOrd="0" presId="urn:microsoft.com/office/officeart/2005/8/layout/lProcess2"/>
    <dgm:cxn modelId="{C898A0F8-28EC-4276-A819-81C5358B88AB}" srcId="{D4B278F2-F703-4432-8DDA-0B0BEEE79A4B}" destId="{9234EC65-8CF2-487F-BFD9-6BD91F931DA5}" srcOrd="0" destOrd="0" parTransId="{C2D3DB3A-4C72-48FF-9154-E608D3297B43}" sibTransId="{957ED513-7DF3-4092-AFF8-D22E181D46A3}"/>
    <dgm:cxn modelId="{3B09E25D-37B8-41DF-91B9-72D04F891C89}" type="presParOf" srcId="{54519F45-D9F5-417C-AB03-8CE4081D6114}" destId="{7EF95BAA-2253-470F-8A31-86D295D1B81C}" srcOrd="0" destOrd="0" presId="urn:microsoft.com/office/officeart/2005/8/layout/lProcess2"/>
    <dgm:cxn modelId="{83E36801-DAA8-4CBA-BC61-BE487A8BF89D}" type="presParOf" srcId="{7EF95BAA-2253-470F-8A31-86D295D1B81C}" destId="{579DE44B-6A93-42BC-8C2E-67AC84607B5B}" srcOrd="0" destOrd="0" presId="urn:microsoft.com/office/officeart/2005/8/layout/lProcess2"/>
    <dgm:cxn modelId="{12C041C2-A414-4920-8B81-F3AFB8419EB9}" type="presParOf" srcId="{7EF95BAA-2253-470F-8A31-86D295D1B81C}" destId="{101F8833-8894-42DD-AE37-E2E79981518E}" srcOrd="1" destOrd="0" presId="urn:microsoft.com/office/officeart/2005/8/layout/lProcess2"/>
    <dgm:cxn modelId="{855AD26E-551C-4CD5-A186-CD2752E27A06}" type="presParOf" srcId="{7EF95BAA-2253-470F-8A31-86D295D1B81C}" destId="{D988D2FA-A2AB-437F-887E-87097A751CB9}" srcOrd="2" destOrd="0" presId="urn:microsoft.com/office/officeart/2005/8/layout/lProcess2"/>
    <dgm:cxn modelId="{91A23ED1-8515-4F2E-8B16-9D365A30F7FD}" type="presParOf" srcId="{D988D2FA-A2AB-437F-887E-87097A751CB9}" destId="{E11C40FA-1C25-46D5-B6EF-E49B6C06988B}" srcOrd="0" destOrd="0" presId="urn:microsoft.com/office/officeart/2005/8/layout/lProcess2"/>
    <dgm:cxn modelId="{1D58B664-E7BA-4784-BDAC-A47E2D3A3B63}" type="presParOf" srcId="{E11C40FA-1C25-46D5-B6EF-E49B6C06988B}" destId="{D3CE763F-92FA-4F7E-93DD-AAD9666921D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4B278F2-F703-4432-8DDA-0B0BEEE79A4B}" type="doc">
      <dgm:prSet loTypeId="urn:microsoft.com/office/officeart/2005/8/layout/lProcess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34EC65-8CF2-487F-BFD9-6BD91F931DA5}">
      <dgm:prSet/>
      <dgm:spPr/>
      <dgm:t>
        <a:bodyPr/>
        <a:lstStyle/>
        <a:p>
          <a:pPr rtl="0"/>
          <a:r>
            <a:rPr lang="en-US" dirty="0" smtClean="0">
              <a:latin typeface="Tw Cen MT Condensed Extra Bold" panose="020B0803020202020204" pitchFamily="34" charset="0"/>
            </a:rPr>
            <a:t>Step 11</a:t>
          </a:r>
          <a:endParaRPr lang="en-GB" dirty="0">
            <a:latin typeface="Tw Cen MT Condensed Extra Bold" panose="020B0803020202020204" pitchFamily="34" charset="0"/>
          </a:endParaRPr>
        </a:p>
      </dgm:t>
    </dgm:pt>
    <dgm:pt modelId="{C2D3DB3A-4C72-48FF-9154-E608D3297B43}" type="parTrans" cxnId="{C898A0F8-28EC-4276-A819-81C5358B88AB}">
      <dgm:prSet/>
      <dgm:spPr/>
      <dgm:t>
        <a:bodyPr/>
        <a:lstStyle/>
        <a:p>
          <a:endParaRPr lang="en-US"/>
        </a:p>
      </dgm:t>
    </dgm:pt>
    <dgm:pt modelId="{957ED513-7DF3-4092-AFF8-D22E181D46A3}" type="sibTrans" cxnId="{C898A0F8-28EC-4276-A819-81C5358B88AB}">
      <dgm:prSet/>
      <dgm:spPr/>
      <dgm:t>
        <a:bodyPr/>
        <a:lstStyle/>
        <a:p>
          <a:endParaRPr lang="en-US"/>
        </a:p>
      </dgm:t>
    </dgm:pt>
    <dgm:pt modelId="{8EF3C5B1-E991-4BCA-B404-967EB376A0BD}">
      <dgm:prSet custT="1"/>
      <dgm:spPr/>
      <dgm:t>
        <a:bodyPr/>
        <a:lstStyle/>
        <a:p>
          <a:r>
            <a:rPr lang="en-GB" sz="1500" dirty="0" smtClean="0">
              <a:latin typeface="Arial"/>
              <a:cs typeface="Arial"/>
            </a:rPr>
            <a:t>Click</a:t>
          </a:r>
          <a:r>
            <a:rPr lang="en-GB" sz="1500" spc="-30" dirty="0" smtClean="0">
              <a:latin typeface="Arial"/>
              <a:cs typeface="Arial"/>
            </a:rPr>
            <a:t> </a:t>
          </a:r>
          <a:r>
            <a:rPr lang="en-GB" sz="1500" spc="-25" dirty="0" smtClean="0">
              <a:latin typeface="Arial"/>
              <a:cs typeface="Arial"/>
            </a:rPr>
            <a:t>on </a:t>
          </a:r>
          <a:r>
            <a:rPr lang="en-GB" sz="1500" b="1" spc="-25" dirty="0" smtClean="0">
              <a:solidFill>
                <a:srgbClr val="FFFF00"/>
              </a:solidFill>
              <a:latin typeface="Arial"/>
              <a:cs typeface="Arial"/>
            </a:rPr>
            <a:t>“Generate Letter” </a:t>
          </a:r>
          <a:r>
            <a:rPr lang="en-GB" sz="1500" dirty="0" smtClean="0">
              <a:latin typeface="Arial"/>
              <a:cs typeface="Arial"/>
            </a:rPr>
            <a:t>button</a:t>
          </a:r>
          <a:r>
            <a:rPr lang="en-GB" sz="1500" spc="-25" dirty="0" smtClean="0">
              <a:latin typeface="Arial"/>
              <a:cs typeface="Arial"/>
            </a:rPr>
            <a:t> to </a:t>
          </a:r>
          <a:r>
            <a:rPr lang="en-US" sz="1500" dirty="0" smtClean="0">
              <a:latin typeface="Arial"/>
              <a:cs typeface="Arial"/>
            </a:rPr>
            <a:t>create</a:t>
          </a:r>
          <a:r>
            <a:rPr lang="en-US" sz="1500" spc="-25" dirty="0" smtClean="0">
              <a:latin typeface="Arial"/>
              <a:cs typeface="Arial"/>
            </a:rPr>
            <a:t> </a:t>
          </a:r>
          <a:r>
            <a:rPr lang="en-US" sz="1500" dirty="0" smtClean="0">
              <a:latin typeface="Arial"/>
              <a:cs typeface="Arial"/>
            </a:rPr>
            <a:t>authority</a:t>
          </a:r>
          <a:r>
            <a:rPr lang="en-US" sz="1500" spc="-15" dirty="0" smtClean="0">
              <a:latin typeface="Arial"/>
              <a:cs typeface="Arial"/>
            </a:rPr>
            <a:t> </a:t>
          </a:r>
          <a:r>
            <a:rPr lang="en-US" sz="1500" dirty="0" smtClean="0">
              <a:latin typeface="Arial"/>
              <a:cs typeface="Arial"/>
            </a:rPr>
            <a:t>letter</a:t>
          </a:r>
          <a:r>
            <a:rPr lang="en-US" sz="1500" spc="-25" dirty="0" smtClean="0">
              <a:latin typeface="Arial"/>
              <a:cs typeface="Arial"/>
            </a:rPr>
            <a:t> </a:t>
          </a:r>
          <a:r>
            <a:rPr lang="en-US" sz="1500" dirty="0" smtClean="0">
              <a:latin typeface="Arial"/>
              <a:cs typeface="Arial"/>
            </a:rPr>
            <a:t>for </a:t>
          </a:r>
          <a:r>
            <a:rPr lang="en-US" sz="1500" spc="-20" dirty="0" smtClean="0">
              <a:latin typeface="Arial"/>
              <a:cs typeface="Arial"/>
            </a:rPr>
            <a:t>your </a:t>
          </a:r>
          <a:r>
            <a:rPr lang="en-US" sz="1500" dirty="0" smtClean="0">
              <a:latin typeface="Arial"/>
              <a:cs typeface="Arial"/>
            </a:rPr>
            <a:t>institute,</a:t>
          </a:r>
          <a:r>
            <a:rPr lang="en-US" sz="1500" spc="-60" dirty="0" smtClean="0">
              <a:latin typeface="Arial"/>
              <a:cs typeface="Arial"/>
            </a:rPr>
            <a:t> </a:t>
          </a:r>
          <a:r>
            <a:rPr lang="en-US" sz="1500" dirty="0" smtClean="0">
              <a:latin typeface="Arial"/>
              <a:cs typeface="Arial"/>
            </a:rPr>
            <a:t>you</a:t>
          </a:r>
          <a:r>
            <a:rPr lang="en-US" sz="1500" spc="15" dirty="0" smtClean="0">
              <a:latin typeface="Arial"/>
              <a:cs typeface="Arial"/>
            </a:rPr>
            <a:t> </a:t>
          </a:r>
          <a:r>
            <a:rPr lang="en-US" sz="1500" dirty="0" smtClean="0">
              <a:latin typeface="Arial"/>
              <a:cs typeface="Arial"/>
            </a:rPr>
            <a:t>need</a:t>
          </a:r>
          <a:r>
            <a:rPr lang="en-US" sz="1500" spc="-30" dirty="0" smtClean="0">
              <a:latin typeface="Arial"/>
              <a:cs typeface="Arial"/>
            </a:rPr>
            <a:t> </a:t>
          </a:r>
          <a:r>
            <a:rPr lang="en-US" sz="1500" dirty="0" smtClean="0">
              <a:latin typeface="Arial"/>
              <a:cs typeface="Arial"/>
            </a:rPr>
            <a:t>to</a:t>
          </a:r>
          <a:r>
            <a:rPr lang="en-US" sz="1500" spc="15" dirty="0" smtClean="0">
              <a:latin typeface="Arial"/>
              <a:cs typeface="Arial"/>
            </a:rPr>
            <a:t> </a:t>
          </a:r>
          <a:r>
            <a:rPr lang="en-US" sz="1500" dirty="0" smtClean="0">
              <a:latin typeface="Arial"/>
              <a:cs typeface="Arial"/>
            </a:rPr>
            <a:t>download</a:t>
          </a:r>
          <a:r>
            <a:rPr lang="en-US" sz="1500" spc="-30" dirty="0" smtClean="0">
              <a:latin typeface="Arial"/>
              <a:cs typeface="Arial"/>
            </a:rPr>
            <a:t> </a:t>
          </a:r>
          <a:r>
            <a:rPr lang="en-US" sz="1500" spc="-20" dirty="0" smtClean="0">
              <a:latin typeface="Arial"/>
              <a:cs typeface="Arial"/>
            </a:rPr>
            <a:t>this </a:t>
          </a:r>
          <a:r>
            <a:rPr lang="en-US" sz="1500" dirty="0" smtClean="0">
              <a:latin typeface="Arial"/>
              <a:cs typeface="Arial"/>
            </a:rPr>
            <a:t>letter </a:t>
          </a:r>
          <a:r>
            <a:rPr lang="en-US" sz="1500" spc="-10" dirty="0" smtClean="0">
              <a:latin typeface="Arial"/>
              <a:cs typeface="Arial"/>
            </a:rPr>
            <a:t>using </a:t>
          </a:r>
          <a:r>
            <a:rPr lang="en-US" sz="1500" b="1" spc="-10" dirty="0" smtClean="0">
              <a:solidFill>
                <a:srgbClr val="FFFF00"/>
              </a:solidFill>
              <a:latin typeface="Arial"/>
              <a:cs typeface="Arial"/>
            </a:rPr>
            <a:t>“Download” </a:t>
          </a:r>
          <a:r>
            <a:rPr lang="en-US" sz="1500" dirty="0" smtClean="0">
              <a:latin typeface="Arial"/>
              <a:cs typeface="Arial"/>
            </a:rPr>
            <a:t>button.</a:t>
          </a:r>
          <a:endParaRPr lang="en-GB" sz="1500" dirty="0">
            <a:latin typeface="Bahnschrift" panose="020B0502040204020203" pitchFamily="34" charset="0"/>
          </a:endParaRPr>
        </a:p>
      </dgm:t>
    </dgm:pt>
    <dgm:pt modelId="{54E797C7-C14D-44A4-B4C1-6FC812B06590}" type="parTrans" cxnId="{3546745F-A864-4653-B0C5-1E7745B740E2}">
      <dgm:prSet/>
      <dgm:spPr/>
      <dgm:t>
        <a:bodyPr/>
        <a:lstStyle/>
        <a:p>
          <a:endParaRPr lang="en-US"/>
        </a:p>
      </dgm:t>
    </dgm:pt>
    <dgm:pt modelId="{B3548C84-BCC0-42D9-8EE0-611E5468A213}" type="sibTrans" cxnId="{3546745F-A864-4653-B0C5-1E7745B740E2}">
      <dgm:prSet/>
      <dgm:spPr/>
      <dgm:t>
        <a:bodyPr/>
        <a:lstStyle/>
        <a:p>
          <a:endParaRPr lang="en-US"/>
        </a:p>
      </dgm:t>
    </dgm:pt>
    <dgm:pt modelId="{2FD4B9F6-5DB7-4A76-8AB8-2D2220348D16}">
      <dgm:prSet custT="1"/>
      <dgm:spPr/>
      <dgm:t>
        <a:bodyPr/>
        <a:lstStyle/>
        <a:p>
          <a:r>
            <a:rPr lang="en-US" sz="1200" dirty="0" smtClean="0">
              <a:latin typeface="Arial"/>
              <a:cs typeface="Arial"/>
            </a:rPr>
            <a:t>Click</a:t>
          </a:r>
          <a:r>
            <a:rPr lang="en-US" sz="1200" spc="-30" dirty="0" smtClean="0">
              <a:latin typeface="Arial"/>
              <a:cs typeface="Arial"/>
            </a:rPr>
            <a:t> </a:t>
          </a:r>
          <a:r>
            <a:rPr lang="en-US" sz="1200" spc="-25" dirty="0" smtClean="0">
              <a:latin typeface="Arial"/>
              <a:cs typeface="Arial"/>
            </a:rPr>
            <a:t>on </a:t>
          </a:r>
          <a:r>
            <a:rPr lang="en-US" sz="1200" b="1" spc="-25" dirty="0" smtClean="0">
              <a:solidFill>
                <a:srgbClr val="FFFF00"/>
              </a:solidFill>
              <a:latin typeface="Arial"/>
              <a:cs typeface="Arial"/>
            </a:rPr>
            <a:t>“Continue”</a:t>
          </a:r>
          <a:r>
            <a:rPr lang="en-US" sz="1200" spc="-25" dirty="0" smtClean="0">
              <a:latin typeface="Arial"/>
              <a:cs typeface="Arial"/>
            </a:rPr>
            <a:t> </a:t>
          </a:r>
          <a:r>
            <a:rPr lang="en-US" sz="1200" dirty="0" smtClean="0">
              <a:latin typeface="Arial"/>
              <a:cs typeface="Arial"/>
            </a:rPr>
            <a:t>button</a:t>
          </a:r>
          <a:r>
            <a:rPr lang="en-US" sz="1200" spc="-45" dirty="0" smtClean="0">
              <a:latin typeface="Arial"/>
              <a:cs typeface="Arial"/>
            </a:rPr>
            <a:t> </a:t>
          </a:r>
          <a:r>
            <a:rPr lang="en-US" sz="1200" dirty="0" smtClean="0">
              <a:latin typeface="Arial"/>
              <a:cs typeface="Arial"/>
            </a:rPr>
            <a:t>once</a:t>
          </a:r>
          <a:r>
            <a:rPr lang="en-US" sz="1200" spc="-40" dirty="0" smtClean="0">
              <a:latin typeface="Arial"/>
              <a:cs typeface="Arial"/>
            </a:rPr>
            <a:t> </a:t>
          </a:r>
          <a:r>
            <a:rPr lang="en-US" sz="1200" spc="-25" dirty="0" smtClean="0">
              <a:latin typeface="Arial"/>
              <a:cs typeface="Arial"/>
            </a:rPr>
            <a:t>you </a:t>
          </a:r>
          <a:r>
            <a:rPr lang="en-US" sz="1200" dirty="0" smtClean="0">
              <a:latin typeface="Arial"/>
              <a:cs typeface="Arial"/>
            </a:rPr>
            <a:t>have</a:t>
          </a:r>
          <a:r>
            <a:rPr lang="en-US" sz="1200" spc="-5" dirty="0" smtClean="0">
              <a:latin typeface="Arial"/>
              <a:cs typeface="Arial"/>
            </a:rPr>
            <a:t> </a:t>
          </a:r>
          <a:r>
            <a:rPr lang="en-US" sz="1200" dirty="0" smtClean="0">
              <a:latin typeface="Arial"/>
              <a:cs typeface="Arial"/>
            </a:rPr>
            <a:t>got</a:t>
          </a:r>
          <a:r>
            <a:rPr lang="en-US" sz="1200" spc="-10" dirty="0" smtClean="0">
              <a:latin typeface="Arial"/>
              <a:cs typeface="Arial"/>
            </a:rPr>
            <a:t> </a:t>
          </a:r>
          <a:r>
            <a:rPr lang="en-US" sz="1200" dirty="0" smtClean="0">
              <a:latin typeface="Arial"/>
              <a:cs typeface="Arial"/>
            </a:rPr>
            <a:t>signed</a:t>
          </a:r>
          <a:r>
            <a:rPr lang="en-US" sz="1200" spc="-30" dirty="0" smtClean="0">
              <a:latin typeface="Arial"/>
              <a:cs typeface="Arial"/>
            </a:rPr>
            <a:t> </a:t>
          </a:r>
          <a:r>
            <a:rPr lang="en-US" sz="1200" dirty="0" smtClean="0">
              <a:latin typeface="Arial"/>
              <a:cs typeface="Arial"/>
            </a:rPr>
            <a:t>and </a:t>
          </a:r>
          <a:r>
            <a:rPr lang="en-US" sz="1200" spc="-10" dirty="0" smtClean="0">
              <a:latin typeface="Arial"/>
              <a:cs typeface="Arial"/>
            </a:rPr>
            <a:t>stamped </a:t>
          </a:r>
          <a:r>
            <a:rPr lang="en-US" sz="1200" dirty="0" smtClean="0">
              <a:latin typeface="Arial"/>
              <a:cs typeface="Arial"/>
            </a:rPr>
            <a:t>authority</a:t>
          </a:r>
          <a:r>
            <a:rPr lang="en-US" sz="1200" spc="-30" dirty="0" smtClean="0">
              <a:latin typeface="Arial"/>
              <a:cs typeface="Arial"/>
            </a:rPr>
            <a:t> </a:t>
          </a:r>
          <a:r>
            <a:rPr lang="en-US" sz="1200" spc="-10" dirty="0" smtClean="0">
              <a:latin typeface="Arial"/>
              <a:cs typeface="Arial"/>
            </a:rPr>
            <a:t>letter.</a:t>
          </a:r>
          <a:endParaRPr lang="en-US" sz="1200" dirty="0">
            <a:latin typeface="Bahnschrift" panose="020B0502040204020203" pitchFamily="34" charset="0"/>
            <a:cs typeface="Calibri"/>
          </a:endParaRPr>
        </a:p>
      </dgm:t>
    </dgm:pt>
    <dgm:pt modelId="{79BD9C6B-D312-448B-9910-34052E6CD545}" type="parTrans" cxnId="{4C051AF9-B7DD-4299-8B4F-8B7EBE29DDB0}">
      <dgm:prSet/>
      <dgm:spPr/>
      <dgm:t>
        <a:bodyPr/>
        <a:lstStyle/>
        <a:p>
          <a:endParaRPr lang="en-US"/>
        </a:p>
      </dgm:t>
    </dgm:pt>
    <dgm:pt modelId="{2FD11A86-7F6D-4EB1-B90E-FEC8E9DD8865}" type="sibTrans" cxnId="{4C051AF9-B7DD-4299-8B4F-8B7EBE29DDB0}">
      <dgm:prSet/>
      <dgm:spPr/>
      <dgm:t>
        <a:bodyPr/>
        <a:lstStyle/>
        <a:p>
          <a:endParaRPr lang="en-US"/>
        </a:p>
      </dgm:t>
    </dgm:pt>
    <dgm:pt modelId="{FEFE3DE3-7288-43FA-9A58-CEDA0ACF13CA}">
      <dgm:prSet custT="1"/>
      <dgm:spPr/>
      <dgm:t>
        <a:bodyPr/>
        <a:lstStyle/>
        <a:p>
          <a:r>
            <a:rPr lang="en-US" sz="1600" dirty="0" smtClean="0">
              <a:latin typeface="Arial"/>
              <a:cs typeface="Arial"/>
            </a:rPr>
            <a:t>Get</a:t>
          </a:r>
          <a:r>
            <a:rPr lang="en-US" sz="1600" spc="-5" dirty="0" smtClean="0">
              <a:latin typeface="Arial"/>
              <a:cs typeface="Arial"/>
            </a:rPr>
            <a:t> </a:t>
          </a:r>
          <a:r>
            <a:rPr lang="en-US" sz="1600" dirty="0" smtClean="0">
              <a:latin typeface="Arial"/>
              <a:cs typeface="Arial"/>
            </a:rPr>
            <a:t>it</a:t>
          </a:r>
          <a:r>
            <a:rPr lang="en-US" sz="1600" spc="-5" dirty="0" smtClean="0">
              <a:latin typeface="Arial"/>
              <a:cs typeface="Arial"/>
            </a:rPr>
            <a:t> </a:t>
          </a:r>
          <a:r>
            <a:rPr lang="en-US" sz="1600" dirty="0" smtClean="0">
              <a:latin typeface="Arial"/>
              <a:cs typeface="Arial"/>
            </a:rPr>
            <a:t>signed</a:t>
          </a:r>
          <a:r>
            <a:rPr lang="en-US" sz="1600" spc="-25" dirty="0" smtClean="0">
              <a:latin typeface="Arial"/>
              <a:cs typeface="Arial"/>
            </a:rPr>
            <a:t> </a:t>
          </a:r>
          <a:r>
            <a:rPr lang="en-US" sz="1600" dirty="0" smtClean="0">
              <a:latin typeface="Arial"/>
              <a:cs typeface="Arial"/>
            </a:rPr>
            <a:t>and stamped</a:t>
          </a:r>
          <a:r>
            <a:rPr lang="en-US" sz="1600" spc="-55" dirty="0" smtClean="0">
              <a:latin typeface="Arial"/>
              <a:cs typeface="Arial"/>
            </a:rPr>
            <a:t> </a:t>
          </a:r>
          <a:r>
            <a:rPr lang="en-US" sz="1600" dirty="0" smtClean="0">
              <a:latin typeface="Arial"/>
              <a:cs typeface="Arial"/>
            </a:rPr>
            <a:t>by</a:t>
          </a:r>
          <a:r>
            <a:rPr lang="en-US" sz="1600" spc="5" dirty="0" smtClean="0">
              <a:latin typeface="Arial"/>
              <a:cs typeface="Arial"/>
            </a:rPr>
            <a:t> </a:t>
          </a:r>
          <a:r>
            <a:rPr lang="en-US" sz="1600" spc="-25" dirty="0" smtClean="0">
              <a:latin typeface="Arial"/>
              <a:cs typeface="Arial"/>
            </a:rPr>
            <a:t>the </a:t>
          </a:r>
          <a:r>
            <a:rPr lang="en-US" sz="1600" dirty="0" smtClean="0">
              <a:latin typeface="Arial"/>
              <a:cs typeface="Arial"/>
            </a:rPr>
            <a:t>Head</a:t>
          </a:r>
          <a:r>
            <a:rPr lang="en-US" sz="1600" spc="-20" dirty="0" smtClean="0">
              <a:latin typeface="Arial"/>
              <a:cs typeface="Arial"/>
            </a:rPr>
            <a:t> </a:t>
          </a:r>
          <a:r>
            <a:rPr lang="en-US" sz="1600" dirty="0" smtClean="0">
              <a:latin typeface="Arial"/>
              <a:cs typeface="Arial"/>
            </a:rPr>
            <a:t>of</a:t>
          </a:r>
          <a:r>
            <a:rPr lang="en-US" sz="1600" spc="-15" dirty="0" smtClean="0">
              <a:latin typeface="Arial"/>
              <a:cs typeface="Arial"/>
            </a:rPr>
            <a:t> </a:t>
          </a:r>
          <a:r>
            <a:rPr lang="en-US" sz="1600" dirty="0" smtClean="0">
              <a:latin typeface="Arial"/>
              <a:cs typeface="Arial"/>
            </a:rPr>
            <a:t>the</a:t>
          </a:r>
          <a:r>
            <a:rPr lang="en-US" sz="1600" spc="-15" dirty="0" smtClean="0">
              <a:latin typeface="Arial"/>
              <a:cs typeface="Arial"/>
            </a:rPr>
            <a:t> </a:t>
          </a:r>
          <a:r>
            <a:rPr lang="en-US" sz="1600" spc="-10" dirty="0" smtClean="0">
              <a:latin typeface="Arial"/>
              <a:cs typeface="Arial"/>
            </a:rPr>
            <a:t>Institute. </a:t>
          </a:r>
          <a:r>
            <a:rPr lang="en-US" sz="1600" dirty="0" smtClean="0">
              <a:latin typeface="Arial"/>
              <a:cs typeface="Arial"/>
            </a:rPr>
            <a:t>The</a:t>
          </a:r>
          <a:r>
            <a:rPr lang="en-US" sz="1600" spc="15" dirty="0" smtClean="0">
              <a:latin typeface="Arial"/>
              <a:cs typeface="Arial"/>
            </a:rPr>
            <a:t> </a:t>
          </a:r>
          <a:r>
            <a:rPr lang="en-US" sz="1600" dirty="0" smtClean="0">
              <a:latin typeface="Arial"/>
              <a:cs typeface="Arial"/>
            </a:rPr>
            <a:t>letter</a:t>
          </a:r>
          <a:r>
            <a:rPr lang="en-US" sz="1600" spc="-5" dirty="0" smtClean="0">
              <a:latin typeface="Arial"/>
              <a:cs typeface="Arial"/>
            </a:rPr>
            <a:t> </a:t>
          </a:r>
          <a:r>
            <a:rPr lang="en-US" sz="1600" dirty="0" smtClean="0">
              <a:latin typeface="Arial"/>
              <a:cs typeface="Arial"/>
            </a:rPr>
            <a:t>should</a:t>
          </a:r>
          <a:r>
            <a:rPr lang="en-US" sz="1600" spc="-55" dirty="0" smtClean="0">
              <a:latin typeface="Arial"/>
              <a:cs typeface="Arial"/>
            </a:rPr>
            <a:t> </a:t>
          </a:r>
          <a:r>
            <a:rPr lang="en-US" sz="1600" dirty="0" smtClean="0">
              <a:latin typeface="Arial"/>
              <a:cs typeface="Arial"/>
            </a:rPr>
            <a:t>be printed</a:t>
          </a:r>
          <a:r>
            <a:rPr lang="en-US" sz="1600" spc="-25" dirty="0" smtClean="0">
              <a:latin typeface="Arial"/>
              <a:cs typeface="Arial"/>
            </a:rPr>
            <a:t> on </a:t>
          </a:r>
          <a:r>
            <a:rPr lang="en-GB" sz="1600" dirty="0" smtClean="0">
              <a:latin typeface="Arial"/>
              <a:cs typeface="Arial"/>
            </a:rPr>
            <a:t>Institute</a:t>
          </a:r>
          <a:r>
            <a:rPr lang="en-GB" sz="1600" spc="-40" dirty="0" smtClean="0">
              <a:latin typeface="Arial"/>
              <a:cs typeface="Arial"/>
            </a:rPr>
            <a:t> </a:t>
          </a:r>
          <a:r>
            <a:rPr lang="en-GB" sz="1600" spc="-10" dirty="0" smtClean="0">
              <a:latin typeface="Arial"/>
              <a:cs typeface="Arial"/>
            </a:rPr>
            <a:t>letterhead.</a:t>
          </a:r>
          <a:endParaRPr lang="en-GB" sz="1600" dirty="0">
            <a:latin typeface="Bahnschrift" panose="020B0502040204020203" pitchFamily="34" charset="0"/>
          </a:endParaRPr>
        </a:p>
      </dgm:t>
    </dgm:pt>
    <dgm:pt modelId="{E05459D9-5471-4122-BF49-B47AE0D5BC7F}" type="parTrans" cxnId="{54D5556D-2585-4C31-AD8B-C753BC6EB664}">
      <dgm:prSet/>
      <dgm:spPr/>
      <dgm:t>
        <a:bodyPr/>
        <a:lstStyle/>
        <a:p>
          <a:endParaRPr lang="en-US"/>
        </a:p>
      </dgm:t>
    </dgm:pt>
    <dgm:pt modelId="{C58077BE-720F-4D4F-919C-4E346DED19C3}" type="sibTrans" cxnId="{54D5556D-2585-4C31-AD8B-C753BC6EB664}">
      <dgm:prSet/>
      <dgm:spPr/>
      <dgm:t>
        <a:bodyPr/>
        <a:lstStyle/>
        <a:p>
          <a:endParaRPr lang="en-US"/>
        </a:p>
      </dgm:t>
    </dgm:pt>
    <dgm:pt modelId="{54519F45-D9F5-417C-AB03-8CE4081D6114}" type="pres">
      <dgm:prSet presAssocID="{D4B278F2-F703-4432-8DDA-0B0BEEE79A4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F95BAA-2253-470F-8A31-86D295D1B81C}" type="pres">
      <dgm:prSet presAssocID="{9234EC65-8CF2-487F-BFD9-6BD91F931DA5}" presName="compNode" presStyleCnt="0"/>
      <dgm:spPr/>
    </dgm:pt>
    <dgm:pt modelId="{579DE44B-6A93-42BC-8C2E-67AC84607B5B}" type="pres">
      <dgm:prSet presAssocID="{9234EC65-8CF2-487F-BFD9-6BD91F931DA5}" presName="aNode" presStyleLbl="bgShp" presStyleIdx="0" presStyleCnt="1"/>
      <dgm:spPr/>
      <dgm:t>
        <a:bodyPr/>
        <a:lstStyle/>
        <a:p>
          <a:endParaRPr lang="en-US"/>
        </a:p>
      </dgm:t>
    </dgm:pt>
    <dgm:pt modelId="{101F8833-8894-42DD-AE37-E2E79981518E}" type="pres">
      <dgm:prSet presAssocID="{9234EC65-8CF2-487F-BFD9-6BD91F931DA5}" presName="textNode" presStyleLbl="bgShp" presStyleIdx="0" presStyleCnt="1"/>
      <dgm:spPr/>
      <dgm:t>
        <a:bodyPr/>
        <a:lstStyle/>
        <a:p>
          <a:endParaRPr lang="en-US"/>
        </a:p>
      </dgm:t>
    </dgm:pt>
    <dgm:pt modelId="{D988D2FA-A2AB-437F-887E-87097A751CB9}" type="pres">
      <dgm:prSet presAssocID="{9234EC65-8CF2-487F-BFD9-6BD91F931DA5}" presName="compChildNode" presStyleCnt="0"/>
      <dgm:spPr/>
    </dgm:pt>
    <dgm:pt modelId="{E11C40FA-1C25-46D5-B6EF-E49B6C06988B}" type="pres">
      <dgm:prSet presAssocID="{9234EC65-8CF2-487F-BFD9-6BD91F931DA5}" presName="theInnerList" presStyleCnt="0"/>
      <dgm:spPr/>
    </dgm:pt>
    <dgm:pt modelId="{D3CE763F-92FA-4F7E-93DD-AAD9666921DF}" type="pres">
      <dgm:prSet presAssocID="{8EF3C5B1-E991-4BCA-B404-967EB376A0BD}" presName="childNode" presStyleLbl="node1" presStyleIdx="0" presStyleCnt="3" custScaleY="270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092E7-37B1-4006-8C1B-A61C6BE541A6}" type="pres">
      <dgm:prSet presAssocID="{8EF3C5B1-E991-4BCA-B404-967EB376A0BD}" presName="aSpace2" presStyleCnt="0"/>
      <dgm:spPr/>
    </dgm:pt>
    <dgm:pt modelId="{AAAD03C7-D2A2-4877-973D-452A96AE7138}" type="pres">
      <dgm:prSet presAssocID="{FEFE3DE3-7288-43FA-9A58-CEDA0ACF13CA}" presName="childNode" presStyleLbl="node1" presStyleIdx="1" presStyleCnt="3" custScaleY="229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1EB0B6-D589-4FD1-9A71-62A17271EAFF}" type="pres">
      <dgm:prSet presAssocID="{FEFE3DE3-7288-43FA-9A58-CEDA0ACF13CA}" presName="aSpace2" presStyleCnt="0"/>
      <dgm:spPr/>
    </dgm:pt>
    <dgm:pt modelId="{673E7C96-7293-4A48-BCBF-1C3EA5B5A3F2}" type="pres">
      <dgm:prSet presAssocID="{2FD4B9F6-5DB7-4A76-8AB8-2D2220348D16}" presName="childNode" presStyleLbl="node1" presStyleIdx="2" presStyleCnt="3" custScaleY="141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484F15-E236-47D4-B227-63C2C1AE4140}" type="presOf" srcId="{FEFE3DE3-7288-43FA-9A58-CEDA0ACF13CA}" destId="{AAAD03C7-D2A2-4877-973D-452A96AE7138}" srcOrd="0" destOrd="0" presId="urn:microsoft.com/office/officeart/2005/8/layout/lProcess2"/>
    <dgm:cxn modelId="{2E62A497-35CB-492A-A03A-17447AF98757}" type="presOf" srcId="{D4B278F2-F703-4432-8DDA-0B0BEEE79A4B}" destId="{54519F45-D9F5-417C-AB03-8CE4081D6114}" srcOrd="0" destOrd="0" presId="urn:microsoft.com/office/officeart/2005/8/layout/lProcess2"/>
    <dgm:cxn modelId="{3546745F-A864-4653-B0C5-1E7745B740E2}" srcId="{9234EC65-8CF2-487F-BFD9-6BD91F931DA5}" destId="{8EF3C5B1-E991-4BCA-B404-967EB376A0BD}" srcOrd="0" destOrd="0" parTransId="{54E797C7-C14D-44A4-B4C1-6FC812B06590}" sibTransId="{B3548C84-BCC0-42D9-8EE0-611E5468A213}"/>
    <dgm:cxn modelId="{930F0C92-1AFA-44B4-9DB1-63ADBB373D6F}" type="presOf" srcId="{9234EC65-8CF2-487F-BFD9-6BD91F931DA5}" destId="{579DE44B-6A93-42BC-8C2E-67AC84607B5B}" srcOrd="0" destOrd="0" presId="urn:microsoft.com/office/officeart/2005/8/layout/lProcess2"/>
    <dgm:cxn modelId="{2094D4B3-0CF2-425C-9D83-44DB09563B02}" type="presOf" srcId="{2FD4B9F6-5DB7-4A76-8AB8-2D2220348D16}" destId="{673E7C96-7293-4A48-BCBF-1C3EA5B5A3F2}" srcOrd="0" destOrd="0" presId="urn:microsoft.com/office/officeart/2005/8/layout/lProcess2"/>
    <dgm:cxn modelId="{41302031-EA87-497F-8127-8A07B1D7DF6F}" type="presOf" srcId="{9234EC65-8CF2-487F-BFD9-6BD91F931DA5}" destId="{101F8833-8894-42DD-AE37-E2E79981518E}" srcOrd="1" destOrd="0" presId="urn:microsoft.com/office/officeart/2005/8/layout/lProcess2"/>
    <dgm:cxn modelId="{54D5556D-2585-4C31-AD8B-C753BC6EB664}" srcId="{9234EC65-8CF2-487F-BFD9-6BD91F931DA5}" destId="{FEFE3DE3-7288-43FA-9A58-CEDA0ACF13CA}" srcOrd="1" destOrd="0" parTransId="{E05459D9-5471-4122-BF49-B47AE0D5BC7F}" sibTransId="{C58077BE-720F-4D4F-919C-4E346DED19C3}"/>
    <dgm:cxn modelId="{B133066A-265D-49A6-9AAE-1BC713C921A4}" type="presOf" srcId="{8EF3C5B1-E991-4BCA-B404-967EB376A0BD}" destId="{D3CE763F-92FA-4F7E-93DD-AAD9666921DF}" srcOrd="0" destOrd="0" presId="urn:microsoft.com/office/officeart/2005/8/layout/lProcess2"/>
    <dgm:cxn modelId="{4C051AF9-B7DD-4299-8B4F-8B7EBE29DDB0}" srcId="{9234EC65-8CF2-487F-BFD9-6BD91F931DA5}" destId="{2FD4B9F6-5DB7-4A76-8AB8-2D2220348D16}" srcOrd="2" destOrd="0" parTransId="{79BD9C6B-D312-448B-9910-34052E6CD545}" sibTransId="{2FD11A86-7F6D-4EB1-B90E-FEC8E9DD8865}"/>
    <dgm:cxn modelId="{C898A0F8-28EC-4276-A819-81C5358B88AB}" srcId="{D4B278F2-F703-4432-8DDA-0B0BEEE79A4B}" destId="{9234EC65-8CF2-487F-BFD9-6BD91F931DA5}" srcOrd="0" destOrd="0" parTransId="{C2D3DB3A-4C72-48FF-9154-E608D3297B43}" sibTransId="{957ED513-7DF3-4092-AFF8-D22E181D46A3}"/>
    <dgm:cxn modelId="{3B09E25D-37B8-41DF-91B9-72D04F891C89}" type="presParOf" srcId="{54519F45-D9F5-417C-AB03-8CE4081D6114}" destId="{7EF95BAA-2253-470F-8A31-86D295D1B81C}" srcOrd="0" destOrd="0" presId="urn:microsoft.com/office/officeart/2005/8/layout/lProcess2"/>
    <dgm:cxn modelId="{83E36801-DAA8-4CBA-BC61-BE487A8BF89D}" type="presParOf" srcId="{7EF95BAA-2253-470F-8A31-86D295D1B81C}" destId="{579DE44B-6A93-42BC-8C2E-67AC84607B5B}" srcOrd="0" destOrd="0" presId="urn:microsoft.com/office/officeart/2005/8/layout/lProcess2"/>
    <dgm:cxn modelId="{12C041C2-A414-4920-8B81-F3AFB8419EB9}" type="presParOf" srcId="{7EF95BAA-2253-470F-8A31-86D295D1B81C}" destId="{101F8833-8894-42DD-AE37-E2E79981518E}" srcOrd="1" destOrd="0" presId="urn:microsoft.com/office/officeart/2005/8/layout/lProcess2"/>
    <dgm:cxn modelId="{855AD26E-551C-4CD5-A186-CD2752E27A06}" type="presParOf" srcId="{7EF95BAA-2253-470F-8A31-86D295D1B81C}" destId="{D988D2FA-A2AB-437F-887E-87097A751CB9}" srcOrd="2" destOrd="0" presId="urn:microsoft.com/office/officeart/2005/8/layout/lProcess2"/>
    <dgm:cxn modelId="{91A23ED1-8515-4F2E-8B16-9D365A30F7FD}" type="presParOf" srcId="{D988D2FA-A2AB-437F-887E-87097A751CB9}" destId="{E11C40FA-1C25-46D5-B6EF-E49B6C06988B}" srcOrd="0" destOrd="0" presId="urn:microsoft.com/office/officeart/2005/8/layout/lProcess2"/>
    <dgm:cxn modelId="{1D58B664-E7BA-4784-BDAC-A47E2D3A3B63}" type="presParOf" srcId="{E11C40FA-1C25-46D5-B6EF-E49B6C06988B}" destId="{D3CE763F-92FA-4F7E-93DD-AAD9666921DF}" srcOrd="0" destOrd="0" presId="urn:microsoft.com/office/officeart/2005/8/layout/lProcess2"/>
    <dgm:cxn modelId="{925CFE43-B823-4901-B2EB-19544A6A4865}" type="presParOf" srcId="{E11C40FA-1C25-46D5-B6EF-E49B6C06988B}" destId="{295092E7-37B1-4006-8C1B-A61C6BE541A6}" srcOrd="1" destOrd="0" presId="urn:microsoft.com/office/officeart/2005/8/layout/lProcess2"/>
    <dgm:cxn modelId="{5BEE0E01-C9C1-4F95-AD9E-FE81CB274E10}" type="presParOf" srcId="{E11C40FA-1C25-46D5-B6EF-E49B6C06988B}" destId="{AAAD03C7-D2A2-4877-973D-452A96AE7138}" srcOrd="2" destOrd="0" presId="urn:microsoft.com/office/officeart/2005/8/layout/lProcess2"/>
    <dgm:cxn modelId="{42188CDA-64B0-4655-B803-125601D6AA64}" type="presParOf" srcId="{E11C40FA-1C25-46D5-B6EF-E49B6C06988B}" destId="{A71EB0B6-D589-4FD1-9A71-62A17271EAFF}" srcOrd="3" destOrd="0" presId="urn:microsoft.com/office/officeart/2005/8/layout/lProcess2"/>
    <dgm:cxn modelId="{4B6F1A08-6096-4B4F-A43B-7BB9F4E3CDD6}" type="presParOf" srcId="{E11C40FA-1C25-46D5-B6EF-E49B6C06988B}" destId="{673E7C96-7293-4A48-BCBF-1C3EA5B5A3F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4B278F2-F703-4432-8DDA-0B0BEEE79A4B}" type="doc">
      <dgm:prSet loTypeId="urn:microsoft.com/office/officeart/2005/8/layout/lProcess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34EC65-8CF2-487F-BFD9-6BD91F931DA5}">
      <dgm:prSet/>
      <dgm:spPr/>
      <dgm:t>
        <a:bodyPr/>
        <a:lstStyle/>
        <a:p>
          <a:pPr rtl="0"/>
          <a:r>
            <a:rPr lang="en-US" dirty="0" smtClean="0">
              <a:latin typeface="Tw Cen MT Condensed Extra Bold" panose="020B0803020202020204" pitchFamily="34" charset="0"/>
            </a:rPr>
            <a:t>Step 12</a:t>
          </a:r>
          <a:endParaRPr lang="en-GB" dirty="0">
            <a:latin typeface="Tw Cen MT Condensed Extra Bold" panose="020B0803020202020204" pitchFamily="34" charset="0"/>
          </a:endParaRPr>
        </a:p>
      </dgm:t>
    </dgm:pt>
    <dgm:pt modelId="{C2D3DB3A-4C72-48FF-9154-E608D3297B43}" type="parTrans" cxnId="{C898A0F8-28EC-4276-A819-81C5358B88AB}">
      <dgm:prSet/>
      <dgm:spPr/>
      <dgm:t>
        <a:bodyPr/>
        <a:lstStyle/>
        <a:p>
          <a:endParaRPr lang="en-US"/>
        </a:p>
      </dgm:t>
    </dgm:pt>
    <dgm:pt modelId="{957ED513-7DF3-4092-AFF8-D22E181D46A3}" type="sibTrans" cxnId="{C898A0F8-28EC-4276-A819-81C5358B88AB}">
      <dgm:prSet/>
      <dgm:spPr/>
      <dgm:t>
        <a:bodyPr/>
        <a:lstStyle/>
        <a:p>
          <a:endParaRPr lang="en-US"/>
        </a:p>
      </dgm:t>
    </dgm:pt>
    <dgm:pt modelId="{8EF3C5B1-E991-4BCA-B404-967EB376A0BD}">
      <dgm:prSet custT="1"/>
      <dgm:spPr/>
      <dgm:t>
        <a:bodyPr/>
        <a:lstStyle/>
        <a:p>
          <a:r>
            <a:rPr lang="en-US" sz="2000" dirty="0" smtClean="0">
              <a:latin typeface="Arial"/>
              <a:cs typeface="Arial"/>
            </a:rPr>
            <a:t>Upload</a:t>
          </a:r>
          <a:r>
            <a:rPr lang="en-US" sz="2000" spc="-25" dirty="0" smtClean="0">
              <a:latin typeface="Arial"/>
              <a:cs typeface="Arial"/>
            </a:rPr>
            <a:t> </a:t>
          </a:r>
          <a:r>
            <a:rPr lang="en-US" sz="2000" dirty="0" smtClean="0">
              <a:latin typeface="Arial"/>
              <a:cs typeface="Arial"/>
            </a:rPr>
            <a:t>signed</a:t>
          </a:r>
          <a:r>
            <a:rPr lang="en-US" sz="2000" spc="-30" dirty="0" smtClean="0">
              <a:latin typeface="Arial"/>
              <a:cs typeface="Arial"/>
            </a:rPr>
            <a:t> </a:t>
          </a:r>
          <a:r>
            <a:rPr lang="en-US" sz="2000" dirty="0" smtClean="0">
              <a:latin typeface="Arial"/>
              <a:cs typeface="Arial"/>
            </a:rPr>
            <a:t>and</a:t>
          </a:r>
          <a:r>
            <a:rPr lang="en-US" sz="2000" spc="-5" dirty="0" smtClean="0">
              <a:latin typeface="Arial"/>
              <a:cs typeface="Arial"/>
            </a:rPr>
            <a:t> </a:t>
          </a:r>
          <a:r>
            <a:rPr lang="en-US" sz="2000" spc="-10" dirty="0" smtClean="0">
              <a:latin typeface="Arial"/>
              <a:cs typeface="Arial"/>
            </a:rPr>
            <a:t>stamped </a:t>
          </a:r>
          <a:r>
            <a:rPr lang="en-US" sz="2000" dirty="0" smtClean="0">
              <a:latin typeface="Arial"/>
              <a:cs typeface="Arial"/>
            </a:rPr>
            <a:t>authority</a:t>
          </a:r>
          <a:r>
            <a:rPr lang="en-US" sz="2000" spc="-50" dirty="0" smtClean="0">
              <a:latin typeface="Arial"/>
              <a:cs typeface="Arial"/>
            </a:rPr>
            <a:t> </a:t>
          </a:r>
          <a:r>
            <a:rPr lang="en-US" sz="2000" dirty="0" smtClean="0">
              <a:latin typeface="Arial"/>
              <a:cs typeface="Arial"/>
            </a:rPr>
            <a:t>letter</a:t>
          </a:r>
          <a:r>
            <a:rPr lang="en-US" sz="2000" spc="-10" dirty="0" smtClean="0">
              <a:latin typeface="Arial"/>
              <a:cs typeface="Arial"/>
            </a:rPr>
            <a:t> </a:t>
          </a:r>
          <a:r>
            <a:rPr lang="en-US" sz="2000" dirty="0" smtClean="0">
              <a:latin typeface="Arial"/>
              <a:cs typeface="Arial"/>
            </a:rPr>
            <a:t>(in</a:t>
          </a:r>
          <a:r>
            <a:rPr lang="en-US" sz="2000" spc="-10" dirty="0" smtClean="0">
              <a:latin typeface="Arial"/>
              <a:cs typeface="Arial"/>
            </a:rPr>
            <a:t> </a:t>
          </a:r>
          <a:r>
            <a:rPr lang="en-US" sz="2000" dirty="0" smtClean="0">
              <a:latin typeface="Arial"/>
              <a:cs typeface="Arial"/>
            </a:rPr>
            <a:t>institute</a:t>
          </a:r>
          <a:r>
            <a:rPr lang="en-US" sz="2000" spc="-50" dirty="0" smtClean="0">
              <a:latin typeface="Arial"/>
              <a:cs typeface="Arial"/>
            </a:rPr>
            <a:t> </a:t>
          </a:r>
          <a:r>
            <a:rPr lang="en-US" sz="2000" spc="-10" dirty="0" smtClean="0">
              <a:latin typeface="Arial"/>
              <a:cs typeface="Arial"/>
            </a:rPr>
            <a:t>letter </a:t>
          </a:r>
          <a:r>
            <a:rPr lang="en-US" sz="2000" dirty="0" smtClean="0">
              <a:latin typeface="Arial"/>
              <a:cs typeface="Arial"/>
            </a:rPr>
            <a:t>head)  in PDF</a:t>
          </a:r>
          <a:r>
            <a:rPr lang="en-US" sz="2000" spc="-5" dirty="0" smtClean="0">
              <a:latin typeface="Arial"/>
              <a:cs typeface="Arial"/>
            </a:rPr>
            <a:t> </a:t>
          </a:r>
          <a:r>
            <a:rPr lang="en-US" sz="2000" dirty="0" smtClean="0">
              <a:latin typeface="Arial"/>
              <a:cs typeface="Arial"/>
            </a:rPr>
            <a:t>format</a:t>
          </a:r>
          <a:r>
            <a:rPr lang="en-US" sz="2000" spc="-5" dirty="0" smtClean="0">
              <a:latin typeface="Arial"/>
              <a:cs typeface="Arial"/>
            </a:rPr>
            <a:t> </a:t>
          </a:r>
          <a:r>
            <a:rPr lang="en-US" sz="2000" dirty="0" smtClean="0">
              <a:latin typeface="Arial"/>
              <a:cs typeface="Arial"/>
            </a:rPr>
            <a:t>and</a:t>
          </a:r>
          <a:r>
            <a:rPr lang="en-US" sz="2000" spc="-5" dirty="0" smtClean="0">
              <a:latin typeface="Arial"/>
              <a:cs typeface="Arial"/>
            </a:rPr>
            <a:t> </a:t>
          </a:r>
          <a:r>
            <a:rPr lang="en-US" sz="2000" dirty="0" smtClean="0">
              <a:latin typeface="Arial"/>
              <a:cs typeface="Arial"/>
            </a:rPr>
            <a:t>click</a:t>
          </a:r>
          <a:r>
            <a:rPr lang="en-US" sz="2000" spc="-50" dirty="0" smtClean="0">
              <a:latin typeface="Arial"/>
              <a:cs typeface="Arial"/>
            </a:rPr>
            <a:t> </a:t>
          </a:r>
          <a:r>
            <a:rPr lang="en-US" sz="2000" spc="-25" dirty="0" smtClean="0">
              <a:latin typeface="Arial"/>
              <a:cs typeface="Arial"/>
            </a:rPr>
            <a:t>on </a:t>
          </a:r>
          <a:r>
            <a:rPr lang="en-US" sz="2000" b="1" spc="-25" dirty="0" smtClean="0">
              <a:solidFill>
                <a:srgbClr val="FFFF00"/>
              </a:solidFill>
              <a:latin typeface="Arial"/>
              <a:cs typeface="Arial"/>
            </a:rPr>
            <a:t>“</a:t>
          </a:r>
          <a:r>
            <a:rPr lang="en-US" sz="2400" b="1" spc="-25" dirty="0" smtClean="0">
              <a:solidFill>
                <a:srgbClr val="FFFF00"/>
              </a:solidFill>
              <a:latin typeface="Arial"/>
              <a:cs typeface="Arial"/>
            </a:rPr>
            <a:t>Continue</a:t>
          </a:r>
          <a:r>
            <a:rPr lang="en-US" sz="2000" b="1" spc="-25" dirty="0" smtClean="0">
              <a:solidFill>
                <a:srgbClr val="FFFF00"/>
              </a:solidFill>
              <a:latin typeface="Arial"/>
              <a:cs typeface="Arial"/>
            </a:rPr>
            <a:t>” </a:t>
          </a:r>
          <a:r>
            <a:rPr lang="en-GB" sz="2000" dirty="0" smtClean="0">
              <a:latin typeface="Arial"/>
              <a:cs typeface="Arial"/>
            </a:rPr>
            <a:t>button</a:t>
          </a:r>
          <a:r>
            <a:rPr lang="en-GB" sz="2000" spc="-20" dirty="0" smtClean="0">
              <a:latin typeface="Arial"/>
              <a:cs typeface="Arial"/>
            </a:rPr>
            <a:t> </a:t>
          </a:r>
          <a:r>
            <a:rPr lang="en-GB" sz="2000" spc="-50" dirty="0" smtClean="0">
              <a:latin typeface="Arial"/>
              <a:cs typeface="Arial"/>
            </a:rPr>
            <a:t>…</a:t>
          </a:r>
          <a:endParaRPr lang="en-GB" sz="2000" dirty="0">
            <a:latin typeface="Bahnschrift" panose="020B0502040204020203" pitchFamily="34" charset="0"/>
          </a:endParaRPr>
        </a:p>
      </dgm:t>
    </dgm:pt>
    <dgm:pt modelId="{54E797C7-C14D-44A4-B4C1-6FC812B06590}" type="parTrans" cxnId="{3546745F-A864-4653-B0C5-1E7745B740E2}">
      <dgm:prSet/>
      <dgm:spPr/>
      <dgm:t>
        <a:bodyPr/>
        <a:lstStyle/>
        <a:p>
          <a:endParaRPr lang="en-US"/>
        </a:p>
      </dgm:t>
    </dgm:pt>
    <dgm:pt modelId="{B3548C84-BCC0-42D9-8EE0-611E5468A213}" type="sibTrans" cxnId="{3546745F-A864-4653-B0C5-1E7745B740E2}">
      <dgm:prSet/>
      <dgm:spPr/>
      <dgm:t>
        <a:bodyPr/>
        <a:lstStyle/>
        <a:p>
          <a:endParaRPr lang="en-US"/>
        </a:p>
      </dgm:t>
    </dgm:pt>
    <dgm:pt modelId="{54519F45-D9F5-417C-AB03-8CE4081D6114}" type="pres">
      <dgm:prSet presAssocID="{D4B278F2-F703-4432-8DDA-0B0BEEE79A4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F95BAA-2253-470F-8A31-86D295D1B81C}" type="pres">
      <dgm:prSet presAssocID="{9234EC65-8CF2-487F-BFD9-6BD91F931DA5}" presName="compNode" presStyleCnt="0"/>
      <dgm:spPr/>
    </dgm:pt>
    <dgm:pt modelId="{579DE44B-6A93-42BC-8C2E-67AC84607B5B}" type="pres">
      <dgm:prSet presAssocID="{9234EC65-8CF2-487F-BFD9-6BD91F931DA5}" presName="aNode" presStyleLbl="bgShp" presStyleIdx="0" presStyleCnt="1"/>
      <dgm:spPr/>
      <dgm:t>
        <a:bodyPr/>
        <a:lstStyle/>
        <a:p>
          <a:endParaRPr lang="en-US"/>
        </a:p>
      </dgm:t>
    </dgm:pt>
    <dgm:pt modelId="{101F8833-8894-42DD-AE37-E2E79981518E}" type="pres">
      <dgm:prSet presAssocID="{9234EC65-8CF2-487F-BFD9-6BD91F931DA5}" presName="textNode" presStyleLbl="bgShp" presStyleIdx="0" presStyleCnt="1"/>
      <dgm:spPr/>
      <dgm:t>
        <a:bodyPr/>
        <a:lstStyle/>
        <a:p>
          <a:endParaRPr lang="en-US"/>
        </a:p>
      </dgm:t>
    </dgm:pt>
    <dgm:pt modelId="{D988D2FA-A2AB-437F-887E-87097A751CB9}" type="pres">
      <dgm:prSet presAssocID="{9234EC65-8CF2-487F-BFD9-6BD91F931DA5}" presName="compChildNode" presStyleCnt="0"/>
      <dgm:spPr/>
    </dgm:pt>
    <dgm:pt modelId="{E11C40FA-1C25-46D5-B6EF-E49B6C06988B}" type="pres">
      <dgm:prSet presAssocID="{9234EC65-8CF2-487F-BFD9-6BD91F931DA5}" presName="theInnerList" presStyleCnt="0"/>
      <dgm:spPr/>
    </dgm:pt>
    <dgm:pt modelId="{D3CE763F-92FA-4F7E-93DD-AAD9666921DF}" type="pres">
      <dgm:prSet presAssocID="{8EF3C5B1-E991-4BCA-B404-967EB376A0BD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62A497-35CB-492A-A03A-17447AF98757}" type="presOf" srcId="{D4B278F2-F703-4432-8DDA-0B0BEEE79A4B}" destId="{54519F45-D9F5-417C-AB03-8CE4081D6114}" srcOrd="0" destOrd="0" presId="urn:microsoft.com/office/officeart/2005/8/layout/lProcess2"/>
    <dgm:cxn modelId="{3546745F-A864-4653-B0C5-1E7745B740E2}" srcId="{9234EC65-8CF2-487F-BFD9-6BD91F931DA5}" destId="{8EF3C5B1-E991-4BCA-B404-967EB376A0BD}" srcOrd="0" destOrd="0" parTransId="{54E797C7-C14D-44A4-B4C1-6FC812B06590}" sibTransId="{B3548C84-BCC0-42D9-8EE0-611E5468A213}"/>
    <dgm:cxn modelId="{930F0C92-1AFA-44B4-9DB1-63ADBB373D6F}" type="presOf" srcId="{9234EC65-8CF2-487F-BFD9-6BD91F931DA5}" destId="{579DE44B-6A93-42BC-8C2E-67AC84607B5B}" srcOrd="0" destOrd="0" presId="urn:microsoft.com/office/officeart/2005/8/layout/lProcess2"/>
    <dgm:cxn modelId="{41302031-EA87-497F-8127-8A07B1D7DF6F}" type="presOf" srcId="{9234EC65-8CF2-487F-BFD9-6BD91F931DA5}" destId="{101F8833-8894-42DD-AE37-E2E79981518E}" srcOrd="1" destOrd="0" presId="urn:microsoft.com/office/officeart/2005/8/layout/lProcess2"/>
    <dgm:cxn modelId="{B133066A-265D-49A6-9AAE-1BC713C921A4}" type="presOf" srcId="{8EF3C5B1-E991-4BCA-B404-967EB376A0BD}" destId="{D3CE763F-92FA-4F7E-93DD-AAD9666921DF}" srcOrd="0" destOrd="0" presId="urn:microsoft.com/office/officeart/2005/8/layout/lProcess2"/>
    <dgm:cxn modelId="{C898A0F8-28EC-4276-A819-81C5358B88AB}" srcId="{D4B278F2-F703-4432-8DDA-0B0BEEE79A4B}" destId="{9234EC65-8CF2-487F-BFD9-6BD91F931DA5}" srcOrd="0" destOrd="0" parTransId="{C2D3DB3A-4C72-48FF-9154-E608D3297B43}" sibTransId="{957ED513-7DF3-4092-AFF8-D22E181D46A3}"/>
    <dgm:cxn modelId="{3B09E25D-37B8-41DF-91B9-72D04F891C89}" type="presParOf" srcId="{54519F45-D9F5-417C-AB03-8CE4081D6114}" destId="{7EF95BAA-2253-470F-8A31-86D295D1B81C}" srcOrd="0" destOrd="0" presId="urn:microsoft.com/office/officeart/2005/8/layout/lProcess2"/>
    <dgm:cxn modelId="{83E36801-DAA8-4CBA-BC61-BE487A8BF89D}" type="presParOf" srcId="{7EF95BAA-2253-470F-8A31-86D295D1B81C}" destId="{579DE44B-6A93-42BC-8C2E-67AC84607B5B}" srcOrd="0" destOrd="0" presId="urn:microsoft.com/office/officeart/2005/8/layout/lProcess2"/>
    <dgm:cxn modelId="{12C041C2-A414-4920-8B81-F3AFB8419EB9}" type="presParOf" srcId="{7EF95BAA-2253-470F-8A31-86D295D1B81C}" destId="{101F8833-8894-42DD-AE37-E2E79981518E}" srcOrd="1" destOrd="0" presId="urn:microsoft.com/office/officeart/2005/8/layout/lProcess2"/>
    <dgm:cxn modelId="{855AD26E-551C-4CD5-A186-CD2752E27A06}" type="presParOf" srcId="{7EF95BAA-2253-470F-8A31-86D295D1B81C}" destId="{D988D2FA-A2AB-437F-887E-87097A751CB9}" srcOrd="2" destOrd="0" presId="urn:microsoft.com/office/officeart/2005/8/layout/lProcess2"/>
    <dgm:cxn modelId="{91A23ED1-8515-4F2E-8B16-9D365A30F7FD}" type="presParOf" srcId="{D988D2FA-A2AB-437F-887E-87097A751CB9}" destId="{E11C40FA-1C25-46D5-B6EF-E49B6C06988B}" srcOrd="0" destOrd="0" presId="urn:microsoft.com/office/officeart/2005/8/layout/lProcess2"/>
    <dgm:cxn modelId="{1D58B664-E7BA-4784-BDAC-A47E2D3A3B63}" type="presParOf" srcId="{E11C40FA-1C25-46D5-B6EF-E49B6C06988B}" destId="{D3CE763F-92FA-4F7E-93DD-AAD9666921D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4B278F2-F703-4432-8DDA-0B0BEEE79A4B}" type="doc">
      <dgm:prSet loTypeId="urn:microsoft.com/office/officeart/2005/8/layout/lProcess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4519F45-D9F5-417C-AB03-8CE4081D6114}" type="pres">
      <dgm:prSet presAssocID="{D4B278F2-F703-4432-8DDA-0B0BEEE79A4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2E62A497-35CB-492A-A03A-17447AF98757}" type="presOf" srcId="{D4B278F2-F703-4432-8DDA-0B0BEEE79A4B}" destId="{54519F45-D9F5-417C-AB03-8CE4081D611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4B278F2-F703-4432-8DDA-0B0BEEE79A4B}" type="doc">
      <dgm:prSet loTypeId="urn:microsoft.com/office/officeart/2005/8/layout/lProcess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34EC65-8CF2-487F-BFD9-6BD91F931DA5}">
      <dgm:prSet/>
      <dgm:spPr/>
      <dgm:t>
        <a:bodyPr/>
        <a:lstStyle/>
        <a:p>
          <a:pPr rtl="0"/>
          <a:r>
            <a:rPr lang="en-US" dirty="0" smtClean="0">
              <a:latin typeface="Tw Cen MT Condensed Extra Bold" panose="020B0803020202020204" pitchFamily="34" charset="0"/>
            </a:rPr>
            <a:t>Step 14</a:t>
          </a:r>
          <a:endParaRPr lang="en-GB" dirty="0">
            <a:latin typeface="Tw Cen MT Condensed Extra Bold" panose="020B0803020202020204" pitchFamily="34" charset="0"/>
          </a:endParaRPr>
        </a:p>
      </dgm:t>
    </dgm:pt>
    <dgm:pt modelId="{C2D3DB3A-4C72-48FF-9154-E608D3297B43}" type="parTrans" cxnId="{C898A0F8-28EC-4276-A819-81C5358B88AB}">
      <dgm:prSet/>
      <dgm:spPr/>
      <dgm:t>
        <a:bodyPr/>
        <a:lstStyle/>
        <a:p>
          <a:endParaRPr lang="en-US"/>
        </a:p>
      </dgm:t>
    </dgm:pt>
    <dgm:pt modelId="{957ED513-7DF3-4092-AFF8-D22E181D46A3}" type="sibTrans" cxnId="{C898A0F8-28EC-4276-A819-81C5358B88AB}">
      <dgm:prSet/>
      <dgm:spPr/>
      <dgm:t>
        <a:bodyPr/>
        <a:lstStyle/>
        <a:p>
          <a:endParaRPr lang="en-US"/>
        </a:p>
      </dgm:t>
    </dgm:pt>
    <dgm:pt modelId="{8EF3C5B1-E991-4BCA-B404-967EB376A0BD}">
      <dgm:prSet custT="1"/>
      <dgm:spPr/>
      <dgm:t>
        <a:bodyPr/>
        <a:lstStyle/>
        <a:p>
          <a:r>
            <a:rPr lang="en-US" sz="1600" dirty="0" smtClean="0">
              <a:latin typeface="Arial"/>
              <a:cs typeface="Arial"/>
            </a:rPr>
            <a:t>Now</a:t>
          </a:r>
          <a:r>
            <a:rPr lang="en-US" sz="1600" spc="-40" dirty="0" smtClean="0">
              <a:latin typeface="Arial"/>
              <a:cs typeface="Arial"/>
            </a:rPr>
            <a:t> </a:t>
          </a:r>
          <a:r>
            <a:rPr lang="en-US" sz="1600" dirty="0" smtClean="0">
              <a:latin typeface="Arial"/>
              <a:cs typeface="Arial"/>
            </a:rPr>
            <a:t>we</a:t>
          </a:r>
          <a:r>
            <a:rPr lang="en-US" sz="1600" spc="-15" dirty="0" smtClean="0">
              <a:latin typeface="Arial"/>
              <a:cs typeface="Arial"/>
            </a:rPr>
            <a:t> </a:t>
          </a:r>
          <a:r>
            <a:rPr lang="en-US" sz="1600" dirty="0" smtClean="0">
              <a:latin typeface="Arial"/>
              <a:cs typeface="Arial"/>
            </a:rPr>
            <a:t>are</a:t>
          </a:r>
          <a:r>
            <a:rPr lang="en-US" sz="1600" spc="-55" dirty="0" smtClean="0">
              <a:latin typeface="Arial"/>
              <a:cs typeface="Arial"/>
            </a:rPr>
            <a:t> </a:t>
          </a:r>
          <a:r>
            <a:rPr lang="en-US" sz="1600" dirty="0" smtClean="0">
              <a:latin typeface="Arial"/>
              <a:cs typeface="Arial"/>
            </a:rPr>
            <a:t>done</a:t>
          </a:r>
          <a:r>
            <a:rPr lang="en-US" sz="1600" spc="-75" dirty="0" smtClean="0">
              <a:latin typeface="Arial"/>
              <a:cs typeface="Arial"/>
            </a:rPr>
            <a:t> </a:t>
          </a:r>
          <a:r>
            <a:rPr lang="en-US" sz="1600" dirty="0" smtClean="0">
              <a:latin typeface="Arial"/>
              <a:cs typeface="Arial"/>
            </a:rPr>
            <a:t>with</a:t>
          </a:r>
          <a:r>
            <a:rPr lang="en-US" sz="1600" spc="-40" dirty="0" smtClean="0">
              <a:latin typeface="Arial"/>
              <a:cs typeface="Arial"/>
            </a:rPr>
            <a:t> </a:t>
          </a:r>
          <a:r>
            <a:rPr lang="en-US" sz="1600" dirty="0" smtClean="0">
              <a:latin typeface="Arial"/>
              <a:cs typeface="Arial"/>
            </a:rPr>
            <a:t>data</a:t>
          </a:r>
          <a:r>
            <a:rPr lang="en-US" sz="1600" spc="-55" dirty="0" smtClean="0">
              <a:latin typeface="Arial"/>
              <a:cs typeface="Arial"/>
            </a:rPr>
            <a:t> </a:t>
          </a:r>
          <a:r>
            <a:rPr lang="en-US" sz="1600" spc="-10" dirty="0" smtClean="0">
              <a:latin typeface="Arial"/>
              <a:cs typeface="Arial"/>
            </a:rPr>
            <a:t>entry </a:t>
          </a:r>
          <a:r>
            <a:rPr lang="en-US" sz="1600" dirty="0" smtClean="0">
              <a:latin typeface="Arial"/>
              <a:cs typeface="Arial"/>
            </a:rPr>
            <a:t>part</a:t>
          </a:r>
          <a:r>
            <a:rPr lang="en-US" sz="1600" spc="-45" dirty="0" smtClean="0">
              <a:latin typeface="Arial"/>
              <a:cs typeface="Arial"/>
            </a:rPr>
            <a:t> </a:t>
          </a:r>
          <a:r>
            <a:rPr lang="en-US" sz="1600" dirty="0" smtClean="0">
              <a:latin typeface="Arial"/>
              <a:cs typeface="Arial"/>
            </a:rPr>
            <a:t>for</a:t>
          </a:r>
          <a:r>
            <a:rPr lang="en-US" sz="1600" spc="-40" dirty="0" smtClean="0">
              <a:latin typeface="Arial"/>
              <a:cs typeface="Arial"/>
            </a:rPr>
            <a:t> </a:t>
          </a:r>
          <a:r>
            <a:rPr lang="en-US" sz="1600" dirty="0" smtClean="0">
              <a:latin typeface="Arial"/>
              <a:cs typeface="Arial"/>
            </a:rPr>
            <a:t>the</a:t>
          </a:r>
          <a:r>
            <a:rPr lang="en-US" sz="1600" spc="-40" dirty="0" smtClean="0">
              <a:latin typeface="Arial"/>
              <a:cs typeface="Arial"/>
            </a:rPr>
            <a:t> </a:t>
          </a:r>
          <a:r>
            <a:rPr lang="en-US" sz="1600" dirty="0" smtClean="0">
              <a:latin typeface="Arial"/>
              <a:cs typeface="Arial"/>
            </a:rPr>
            <a:t>club</a:t>
          </a:r>
          <a:r>
            <a:rPr lang="en-US" sz="1600" spc="-40" dirty="0" smtClean="0">
              <a:latin typeface="Arial"/>
              <a:cs typeface="Arial"/>
            </a:rPr>
            <a:t> </a:t>
          </a:r>
          <a:r>
            <a:rPr lang="en-US" sz="1600" spc="-10" dirty="0" smtClean="0">
              <a:latin typeface="Arial"/>
              <a:cs typeface="Arial"/>
            </a:rPr>
            <a:t>application.</a:t>
          </a:r>
          <a:endParaRPr lang="en-GB" sz="1600" dirty="0">
            <a:latin typeface="Bahnschrift" panose="020B0502040204020203" pitchFamily="34" charset="0"/>
          </a:endParaRPr>
        </a:p>
      </dgm:t>
    </dgm:pt>
    <dgm:pt modelId="{54E797C7-C14D-44A4-B4C1-6FC812B06590}" type="parTrans" cxnId="{3546745F-A864-4653-B0C5-1E7745B740E2}">
      <dgm:prSet/>
      <dgm:spPr/>
      <dgm:t>
        <a:bodyPr/>
        <a:lstStyle/>
        <a:p>
          <a:endParaRPr lang="en-US"/>
        </a:p>
      </dgm:t>
    </dgm:pt>
    <dgm:pt modelId="{B3548C84-BCC0-42D9-8EE0-611E5468A213}" type="sibTrans" cxnId="{3546745F-A864-4653-B0C5-1E7745B740E2}">
      <dgm:prSet/>
      <dgm:spPr/>
      <dgm:t>
        <a:bodyPr/>
        <a:lstStyle/>
        <a:p>
          <a:endParaRPr lang="en-US"/>
        </a:p>
      </dgm:t>
    </dgm:pt>
    <dgm:pt modelId="{2FD4B9F6-5DB7-4A76-8AB8-2D2220348D16}">
      <dgm:prSet custT="1"/>
      <dgm:spPr/>
      <dgm:t>
        <a:bodyPr/>
        <a:lstStyle/>
        <a:p>
          <a:r>
            <a:rPr lang="en-US" sz="1700" dirty="0" smtClean="0">
              <a:latin typeface="Arial"/>
              <a:cs typeface="Arial"/>
            </a:rPr>
            <a:t>After</a:t>
          </a:r>
          <a:r>
            <a:rPr lang="en-US" sz="1700" spc="-20" dirty="0" smtClean="0">
              <a:latin typeface="Arial"/>
              <a:cs typeface="Arial"/>
            </a:rPr>
            <a:t> </a:t>
          </a:r>
          <a:r>
            <a:rPr lang="en-US" sz="1700" dirty="0" smtClean="0">
              <a:latin typeface="Arial"/>
              <a:cs typeface="Arial"/>
            </a:rPr>
            <a:t>this</a:t>
          </a:r>
          <a:r>
            <a:rPr lang="en-US" sz="1700" spc="-10" dirty="0" smtClean="0">
              <a:latin typeface="Arial"/>
              <a:cs typeface="Arial"/>
            </a:rPr>
            <a:t> </a:t>
          </a:r>
          <a:r>
            <a:rPr lang="en-US" sz="1700" dirty="0" smtClean="0">
              <a:latin typeface="Arial"/>
              <a:cs typeface="Arial"/>
            </a:rPr>
            <a:t>all</a:t>
          </a:r>
          <a:r>
            <a:rPr lang="en-US" sz="1700" spc="-15" dirty="0" smtClean="0">
              <a:latin typeface="Arial"/>
              <a:cs typeface="Arial"/>
            </a:rPr>
            <a:t> </a:t>
          </a:r>
          <a:r>
            <a:rPr lang="en-US" sz="1700" dirty="0" smtClean="0">
              <a:latin typeface="Arial"/>
              <a:cs typeface="Arial"/>
            </a:rPr>
            <a:t>4</a:t>
          </a:r>
          <a:r>
            <a:rPr lang="en-US" sz="1700" spc="-15" dirty="0" smtClean="0">
              <a:latin typeface="Arial"/>
              <a:cs typeface="Arial"/>
            </a:rPr>
            <a:t> </a:t>
          </a:r>
          <a:r>
            <a:rPr lang="en-US" sz="1700" dirty="0" smtClean="0">
              <a:latin typeface="Arial"/>
              <a:cs typeface="Arial"/>
            </a:rPr>
            <a:t>club</a:t>
          </a:r>
          <a:r>
            <a:rPr lang="en-US" sz="1700" spc="-35" dirty="0" smtClean="0">
              <a:latin typeface="Arial"/>
              <a:cs typeface="Arial"/>
            </a:rPr>
            <a:t> </a:t>
          </a:r>
          <a:r>
            <a:rPr lang="en-US" sz="1700" spc="-10" dirty="0" smtClean="0">
              <a:latin typeface="Arial"/>
              <a:cs typeface="Arial"/>
            </a:rPr>
            <a:t>authority </a:t>
          </a:r>
          <a:r>
            <a:rPr lang="en-US" sz="1700" dirty="0" smtClean="0">
              <a:latin typeface="Arial"/>
              <a:cs typeface="Arial"/>
            </a:rPr>
            <a:t>(Patron,</a:t>
          </a:r>
          <a:r>
            <a:rPr lang="en-US" sz="1700" spc="5" dirty="0" smtClean="0">
              <a:latin typeface="Arial"/>
              <a:cs typeface="Arial"/>
            </a:rPr>
            <a:t> </a:t>
          </a:r>
          <a:r>
            <a:rPr lang="en-US" sz="1700" dirty="0" smtClean="0">
              <a:latin typeface="Arial"/>
              <a:cs typeface="Arial"/>
            </a:rPr>
            <a:t>President,</a:t>
          </a:r>
          <a:r>
            <a:rPr lang="en-US" sz="1700" spc="-40" dirty="0" smtClean="0">
              <a:latin typeface="Arial"/>
              <a:cs typeface="Arial"/>
            </a:rPr>
            <a:t> </a:t>
          </a:r>
          <a:r>
            <a:rPr lang="en-US" sz="1700" spc="-10" dirty="0" smtClean="0">
              <a:latin typeface="Arial"/>
              <a:cs typeface="Arial"/>
            </a:rPr>
            <a:t>Secretary, </a:t>
          </a:r>
          <a:r>
            <a:rPr lang="en-US" sz="1700" dirty="0" smtClean="0">
              <a:latin typeface="Arial"/>
              <a:cs typeface="Arial"/>
            </a:rPr>
            <a:t>Executive</a:t>
          </a:r>
          <a:r>
            <a:rPr lang="en-US" sz="1700" spc="20" dirty="0" smtClean="0">
              <a:latin typeface="Arial"/>
              <a:cs typeface="Arial"/>
            </a:rPr>
            <a:t> </a:t>
          </a:r>
          <a:r>
            <a:rPr lang="en-US" sz="1700" dirty="0" smtClean="0">
              <a:latin typeface="Arial"/>
              <a:cs typeface="Arial"/>
            </a:rPr>
            <a:t>member)</a:t>
          </a:r>
          <a:r>
            <a:rPr lang="en-US" sz="1700" spc="-30" dirty="0" smtClean="0">
              <a:latin typeface="Arial"/>
              <a:cs typeface="Arial"/>
            </a:rPr>
            <a:t> </a:t>
          </a:r>
          <a:r>
            <a:rPr lang="en-US" sz="1700" dirty="0" smtClean="0">
              <a:latin typeface="Arial"/>
              <a:cs typeface="Arial"/>
            </a:rPr>
            <a:t>members</a:t>
          </a:r>
          <a:r>
            <a:rPr lang="en-US" sz="1700" spc="-45" dirty="0" smtClean="0">
              <a:latin typeface="Arial"/>
              <a:cs typeface="Arial"/>
            </a:rPr>
            <a:t> </a:t>
          </a:r>
          <a:r>
            <a:rPr lang="en-US" sz="1700" spc="-20" dirty="0" smtClean="0">
              <a:latin typeface="Arial"/>
              <a:cs typeface="Arial"/>
            </a:rPr>
            <a:t>need </a:t>
          </a:r>
          <a:r>
            <a:rPr lang="en-US" sz="1700" dirty="0" smtClean="0">
              <a:latin typeface="Arial"/>
              <a:cs typeface="Arial"/>
            </a:rPr>
            <a:t>to</a:t>
          </a:r>
          <a:r>
            <a:rPr lang="en-US" sz="1700" spc="-10" dirty="0" smtClean="0">
              <a:latin typeface="Arial"/>
              <a:cs typeface="Arial"/>
            </a:rPr>
            <a:t> </a:t>
          </a:r>
          <a:r>
            <a:rPr lang="en-US" sz="1700" dirty="0" smtClean="0">
              <a:latin typeface="Arial"/>
              <a:cs typeface="Arial"/>
            </a:rPr>
            <a:t>sign</a:t>
          </a:r>
          <a:r>
            <a:rPr lang="en-US" sz="1700" spc="-15" dirty="0" smtClean="0">
              <a:latin typeface="Arial"/>
              <a:cs typeface="Arial"/>
            </a:rPr>
            <a:t> </a:t>
          </a:r>
          <a:r>
            <a:rPr lang="en-US" sz="1700" dirty="0" smtClean="0">
              <a:latin typeface="Arial"/>
              <a:cs typeface="Arial"/>
            </a:rPr>
            <a:t>in</a:t>
          </a:r>
          <a:r>
            <a:rPr lang="en-US" sz="1700" spc="-15" dirty="0" smtClean="0">
              <a:latin typeface="Arial"/>
              <a:cs typeface="Arial"/>
            </a:rPr>
            <a:t> </a:t>
          </a:r>
          <a:r>
            <a:rPr lang="en-US" sz="1700" dirty="0" smtClean="0">
              <a:latin typeface="Arial"/>
              <a:cs typeface="Arial"/>
            </a:rPr>
            <a:t>to</a:t>
          </a:r>
          <a:r>
            <a:rPr lang="en-US" sz="1700" spc="-10" dirty="0" smtClean="0">
              <a:latin typeface="Arial"/>
              <a:cs typeface="Arial"/>
            </a:rPr>
            <a:t> </a:t>
          </a:r>
          <a:r>
            <a:rPr lang="en-US" sz="1700" dirty="0" smtClean="0">
              <a:latin typeface="Arial"/>
              <a:cs typeface="Arial"/>
            </a:rPr>
            <a:t>the</a:t>
          </a:r>
          <a:r>
            <a:rPr lang="en-US" sz="1700" spc="-15" dirty="0" smtClean="0">
              <a:latin typeface="Arial"/>
              <a:cs typeface="Arial"/>
            </a:rPr>
            <a:t> </a:t>
          </a:r>
          <a:r>
            <a:rPr lang="en-US" sz="1700" dirty="0" smtClean="0">
              <a:latin typeface="Arial"/>
              <a:cs typeface="Arial"/>
            </a:rPr>
            <a:t>club</a:t>
          </a:r>
          <a:r>
            <a:rPr lang="en-US" sz="1700" spc="-15" dirty="0" smtClean="0">
              <a:latin typeface="Arial"/>
              <a:cs typeface="Arial"/>
            </a:rPr>
            <a:t> </a:t>
          </a:r>
          <a:r>
            <a:rPr lang="en-US" sz="1700" spc="-10" dirty="0" smtClean="0">
              <a:latin typeface="Arial"/>
              <a:cs typeface="Arial"/>
            </a:rPr>
            <a:t>application </a:t>
          </a:r>
          <a:r>
            <a:rPr lang="en-US" sz="1700" dirty="0" smtClean="0">
              <a:latin typeface="Arial"/>
              <a:cs typeface="Arial"/>
            </a:rPr>
            <a:t>using</a:t>
          </a:r>
          <a:r>
            <a:rPr lang="en-US" sz="1700" spc="495" dirty="0" smtClean="0">
              <a:latin typeface="Arial"/>
              <a:cs typeface="Arial"/>
            </a:rPr>
            <a:t> </a:t>
          </a:r>
          <a:r>
            <a:rPr lang="en-US" sz="1700" b="1" dirty="0" smtClean="0">
              <a:solidFill>
                <a:srgbClr val="FFFF00"/>
              </a:solidFill>
              <a:latin typeface="Arial"/>
              <a:cs typeface="Arial"/>
            </a:rPr>
            <a:t>“Club</a:t>
          </a:r>
          <a:r>
            <a:rPr lang="en-US" sz="1700" b="1" spc="5" dirty="0" smtClean="0">
              <a:solidFill>
                <a:srgbClr val="FFFF00"/>
              </a:solidFill>
              <a:latin typeface="Arial"/>
              <a:cs typeface="Arial"/>
            </a:rPr>
            <a:t> </a:t>
          </a:r>
          <a:r>
            <a:rPr lang="en-US" sz="1700" b="1" dirty="0" smtClean="0">
              <a:solidFill>
                <a:srgbClr val="FFFF00"/>
              </a:solidFill>
              <a:latin typeface="Arial"/>
              <a:cs typeface="Arial"/>
            </a:rPr>
            <a:t>registration</a:t>
          </a:r>
          <a:r>
            <a:rPr lang="en-US" sz="1700" b="1" spc="-50" dirty="0" smtClean="0">
              <a:solidFill>
                <a:srgbClr val="FFFF00"/>
              </a:solidFill>
              <a:latin typeface="Arial"/>
              <a:cs typeface="Arial"/>
            </a:rPr>
            <a:t> </a:t>
          </a:r>
          <a:r>
            <a:rPr lang="en-US" sz="1700" b="1" dirty="0" smtClean="0">
              <a:solidFill>
                <a:srgbClr val="FFFF00"/>
              </a:solidFill>
              <a:latin typeface="Arial"/>
              <a:cs typeface="Arial"/>
            </a:rPr>
            <a:t>tab” </a:t>
          </a:r>
          <a:r>
            <a:rPr lang="en-US" sz="1700" spc="-25" dirty="0" smtClean="0">
              <a:latin typeface="Arial"/>
              <a:cs typeface="Arial"/>
            </a:rPr>
            <a:t>and </a:t>
          </a:r>
          <a:r>
            <a:rPr lang="en-US" sz="1700" dirty="0" smtClean="0">
              <a:latin typeface="Arial"/>
              <a:cs typeface="Arial"/>
            </a:rPr>
            <a:t>self</a:t>
          </a:r>
          <a:r>
            <a:rPr lang="en-US" sz="1700" spc="-20" dirty="0" smtClean="0">
              <a:latin typeface="Arial"/>
              <a:cs typeface="Arial"/>
            </a:rPr>
            <a:t> </a:t>
          </a:r>
          <a:r>
            <a:rPr lang="en-US" sz="1700" dirty="0" smtClean="0">
              <a:latin typeface="Arial"/>
              <a:cs typeface="Arial"/>
            </a:rPr>
            <a:t>verify</a:t>
          </a:r>
          <a:r>
            <a:rPr lang="en-US" sz="1700" spc="-10" dirty="0" smtClean="0">
              <a:latin typeface="Arial"/>
              <a:cs typeface="Arial"/>
            </a:rPr>
            <a:t> </a:t>
          </a:r>
          <a:r>
            <a:rPr lang="en-US" sz="1700" dirty="0" smtClean="0">
              <a:latin typeface="Arial"/>
              <a:cs typeface="Arial"/>
            </a:rPr>
            <a:t>their</a:t>
          </a:r>
          <a:r>
            <a:rPr lang="en-US" sz="1700" spc="-40" dirty="0" smtClean="0">
              <a:latin typeface="Arial"/>
              <a:cs typeface="Arial"/>
            </a:rPr>
            <a:t> </a:t>
          </a:r>
          <a:r>
            <a:rPr lang="en-US" sz="1700" spc="-10" dirty="0" smtClean="0">
              <a:latin typeface="Arial"/>
              <a:cs typeface="Arial"/>
            </a:rPr>
            <a:t>details.</a:t>
          </a:r>
          <a:endParaRPr lang="en-US" sz="1700" dirty="0">
            <a:latin typeface="Bahnschrift" panose="020B0502040204020203" pitchFamily="34" charset="0"/>
            <a:cs typeface="Calibri"/>
          </a:endParaRPr>
        </a:p>
      </dgm:t>
    </dgm:pt>
    <dgm:pt modelId="{79BD9C6B-D312-448B-9910-34052E6CD545}" type="parTrans" cxnId="{4C051AF9-B7DD-4299-8B4F-8B7EBE29DDB0}">
      <dgm:prSet/>
      <dgm:spPr/>
      <dgm:t>
        <a:bodyPr/>
        <a:lstStyle/>
        <a:p>
          <a:endParaRPr lang="en-US"/>
        </a:p>
      </dgm:t>
    </dgm:pt>
    <dgm:pt modelId="{2FD11A86-7F6D-4EB1-B90E-FEC8E9DD8865}" type="sibTrans" cxnId="{4C051AF9-B7DD-4299-8B4F-8B7EBE29DDB0}">
      <dgm:prSet/>
      <dgm:spPr/>
      <dgm:t>
        <a:bodyPr/>
        <a:lstStyle/>
        <a:p>
          <a:endParaRPr lang="en-US"/>
        </a:p>
      </dgm:t>
    </dgm:pt>
    <dgm:pt modelId="{54519F45-D9F5-417C-AB03-8CE4081D6114}" type="pres">
      <dgm:prSet presAssocID="{D4B278F2-F703-4432-8DDA-0B0BEEE79A4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F95BAA-2253-470F-8A31-86D295D1B81C}" type="pres">
      <dgm:prSet presAssocID="{9234EC65-8CF2-487F-BFD9-6BD91F931DA5}" presName="compNode" presStyleCnt="0"/>
      <dgm:spPr/>
    </dgm:pt>
    <dgm:pt modelId="{579DE44B-6A93-42BC-8C2E-67AC84607B5B}" type="pres">
      <dgm:prSet presAssocID="{9234EC65-8CF2-487F-BFD9-6BD91F931DA5}" presName="aNode" presStyleLbl="bgShp" presStyleIdx="0" presStyleCnt="1"/>
      <dgm:spPr/>
      <dgm:t>
        <a:bodyPr/>
        <a:lstStyle/>
        <a:p>
          <a:endParaRPr lang="en-US"/>
        </a:p>
      </dgm:t>
    </dgm:pt>
    <dgm:pt modelId="{101F8833-8894-42DD-AE37-E2E79981518E}" type="pres">
      <dgm:prSet presAssocID="{9234EC65-8CF2-487F-BFD9-6BD91F931DA5}" presName="textNode" presStyleLbl="bgShp" presStyleIdx="0" presStyleCnt="1"/>
      <dgm:spPr/>
      <dgm:t>
        <a:bodyPr/>
        <a:lstStyle/>
        <a:p>
          <a:endParaRPr lang="en-US"/>
        </a:p>
      </dgm:t>
    </dgm:pt>
    <dgm:pt modelId="{D988D2FA-A2AB-437F-887E-87097A751CB9}" type="pres">
      <dgm:prSet presAssocID="{9234EC65-8CF2-487F-BFD9-6BD91F931DA5}" presName="compChildNode" presStyleCnt="0"/>
      <dgm:spPr/>
    </dgm:pt>
    <dgm:pt modelId="{E11C40FA-1C25-46D5-B6EF-E49B6C06988B}" type="pres">
      <dgm:prSet presAssocID="{9234EC65-8CF2-487F-BFD9-6BD91F931DA5}" presName="theInnerList" presStyleCnt="0"/>
      <dgm:spPr/>
    </dgm:pt>
    <dgm:pt modelId="{D3CE763F-92FA-4F7E-93DD-AAD9666921DF}" type="pres">
      <dgm:prSet presAssocID="{8EF3C5B1-E991-4BCA-B404-967EB376A0BD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092E7-37B1-4006-8C1B-A61C6BE541A6}" type="pres">
      <dgm:prSet presAssocID="{8EF3C5B1-E991-4BCA-B404-967EB376A0BD}" presName="aSpace2" presStyleCnt="0"/>
      <dgm:spPr/>
    </dgm:pt>
    <dgm:pt modelId="{673E7C96-7293-4A48-BCBF-1C3EA5B5A3F2}" type="pres">
      <dgm:prSet presAssocID="{2FD4B9F6-5DB7-4A76-8AB8-2D2220348D16}" presName="childNode" presStyleLbl="node1" presStyleIdx="1" presStyleCnt="2" custScaleY="3321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33066A-265D-49A6-9AAE-1BC713C921A4}" type="presOf" srcId="{8EF3C5B1-E991-4BCA-B404-967EB376A0BD}" destId="{D3CE763F-92FA-4F7E-93DD-AAD9666921DF}" srcOrd="0" destOrd="0" presId="urn:microsoft.com/office/officeart/2005/8/layout/lProcess2"/>
    <dgm:cxn modelId="{41302031-EA87-497F-8127-8A07B1D7DF6F}" type="presOf" srcId="{9234EC65-8CF2-487F-BFD9-6BD91F931DA5}" destId="{101F8833-8894-42DD-AE37-E2E79981518E}" srcOrd="1" destOrd="0" presId="urn:microsoft.com/office/officeart/2005/8/layout/lProcess2"/>
    <dgm:cxn modelId="{C898A0F8-28EC-4276-A819-81C5358B88AB}" srcId="{D4B278F2-F703-4432-8DDA-0B0BEEE79A4B}" destId="{9234EC65-8CF2-487F-BFD9-6BD91F931DA5}" srcOrd="0" destOrd="0" parTransId="{C2D3DB3A-4C72-48FF-9154-E608D3297B43}" sibTransId="{957ED513-7DF3-4092-AFF8-D22E181D46A3}"/>
    <dgm:cxn modelId="{2E62A497-35CB-492A-A03A-17447AF98757}" type="presOf" srcId="{D4B278F2-F703-4432-8DDA-0B0BEEE79A4B}" destId="{54519F45-D9F5-417C-AB03-8CE4081D6114}" srcOrd="0" destOrd="0" presId="urn:microsoft.com/office/officeart/2005/8/layout/lProcess2"/>
    <dgm:cxn modelId="{3546745F-A864-4653-B0C5-1E7745B740E2}" srcId="{9234EC65-8CF2-487F-BFD9-6BD91F931DA5}" destId="{8EF3C5B1-E991-4BCA-B404-967EB376A0BD}" srcOrd="0" destOrd="0" parTransId="{54E797C7-C14D-44A4-B4C1-6FC812B06590}" sibTransId="{B3548C84-BCC0-42D9-8EE0-611E5468A213}"/>
    <dgm:cxn modelId="{930F0C92-1AFA-44B4-9DB1-63ADBB373D6F}" type="presOf" srcId="{9234EC65-8CF2-487F-BFD9-6BD91F931DA5}" destId="{579DE44B-6A93-42BC-8C2E-67AC84607B5B}" srcOrd="0" destOrd="0" presId="urn:microsoft.com/office/officeart/2005/8/layout/lProcess2"/>
    <dgm:cxn modelId="{4C051AF9-B7DD-4299-8B4F-8B7EBE29DDB0}" srcId="{9234EC65-8CF2-487F-BFD9-6BD91F931DA5}" destId="{2FD4B9F6-5DB7-4A76-8AB8-2D2220348D16}" srcOrd="1" destOrd="0" parTransId="{79BD9C6B-D312-448B-9910-34052E6CD545}" sibTransId="{2FD11A86-7F6D-4EB1-B90E-FEC8E9DD8865}"/>
    <dgm:cxn modelId="{3A824800-5F6B-420E-8F46-35F66A020734}" type="presOf" srcId="{2FD4B9F6-5DB7-4A76-8AB8-2D2220348D16}" destId="{673E7C96-7293-4A48-BCBF-1C3EA5B5A3F2}" srcOrd="0" destOrd="0" presId="urn:microsoft.com/office/officeart/2005/8/layout/lProcess2"/>
    <dgm:cxn modelId="{3B09E25D-37B8-41DF-91B9-72D04F891C89}" type="presParOf" srcId="{54519F45-D9F5-417C-AB03-8CE4081D6114}" destId="{7EF95BAA-2253-470F-8A31-86D295D1B81C}" srcOrd="0" destOrd="0" presId="urn:microsoft.com/office/officeart/2005/8/layout/lProcess2"/>
    <dgm:cxn modelId="{83E36801-DAA8-4CBA-BC61-BE487A8BF89D}" type="presParOf" srcId="{7EF95BAA-2253-470F-8A31-86D295D1B81C}" destId="{579DE44B-6A93-42BC-8C2E-67AC84607B5B}" srcOrd="0" destOrd="0" presId="urn:microsoft.com/office/officeart/2005/8/layout/lProcess2"/>
    <dgm:cxn modelId="{12C041C2-A414-4920-8B81-F3AFB8419EB9}" type="presParOf" srcId="{7EF95BAA-2253-470F-8A31-86D295D1B81C}" destId="{101F8833-8894-42DD-AE37-E2E79981518E}" srcOrd="1" destOrd="0" presId="urn:microsoft.com/office/officeart/2005/8/layout/lProcess2"/>
    <dgm:cxn modelId="{855AD26E-551C-4CD5-A186-CD2752E27A06}" type="presParOf" srcId="{7EF95BAA-2253-470F-8A31-86D295D1B81C}" destId="{D988D2FA-A2AB-437F-887E-87097A751CB9}" srcOrd="2" destOrd="0" presId="urn:microsoft.com/office/officeart/2005/8/layout/lProcess2"/>
    <dgm:cxn modelId="{91A23ED1-8515-4F2E-8B16-9D365A30F7FD}" type="presParOf" srcId="{D988D2FA-A2AB-437F-887E-87097A751CB9}" destId="{E11C40FA-1C25-46D5-B6EF-E49B6C06988B}" srcOrd="0" destOrd="0" presId="urn:microsoft.com/office/officeart/2005/8/layout/lProcess2"/>
    <dgm:cxn modelId="{1D58B664-E7BA-4784-BDAC-A47E2D3A3B63}" type="presParOf" srcId="{E11C40FA-1C25-46D5-B6EF-E49B6C06988B}" destId="{D3CE763F-92FA-4F7E-93DD-AAD9666921DF}" srcOrd="0" destOrd="0" presId="urn:microsoft.com/office/officeart/2005/8/layout/lProcess2"/>
    <dgm:cxn modelId="{2CFFBBB0-0827-45BE-ADB0-1707F773D61B}" type="presParOf" srcId="{E11C40FA-1C25-46D5-B6EF-E49B6C06988B}" destId="{295092E7-37B1-4006-8C1B-A61C6BE541A6}" srcOrd="1" destOrd="0" presId="urn:microsoft.com/office/officeart/2005/8/layout/lProcess2"/>
    <dgm:cxn modelId="{F1FFE47F-BFA5-4224-AA38-97D6177BD542}" type="presParOf" srcId="{E11C40FA-1C25-46D5-B6EF-E49B6C06988B}" destId="{673E7C96-7293-4A48-BCBF-1C3EA5B5A3F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4B278F2-F703-4432-8DDA-0B0BEEE79A4B}" type="doc">
      <dgm:prSet loTypeId="urn:microsoft.com/office/officeart/2005/8/layout/lProcess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34EC65-8CF2-487F-BFD9-6BD91F931DA5}">
      <dgm:prSet/>
      <dgm:spPr/>
      <dgm:t>
        <a:bodyPr/>
        <a:lstStyle/>
        <a:p>
          <a:pPr rtl="0"/>
          <a:r>
            <a:rPr lang="en-US" dirty="0" smtClean="0">
              <a:latin typeface="Tw Cen MT Condensed Extra Bold" panose="020B0803020202020204" pitchFamily="34" charset="0"/>
            </a:rPr>
            <a:t>Step 15</a:t>
          </a:r>
          <a:endParaRPr lang="en-GB" dirty="0">
            <a:latin typeface="Tw Cen MT Condensed Extra Bold" panose="020B0803020202020204" pitchFamily="34" charset="0"/>
          </a:endParaRPr>
        </a:p>
      </dgm:t>
    </dgm:pt>
    <dgm:pt modelId="{C2D3DB3A-4C72-48FF-9154-E608D3297B43}" type="parTrans" cxnId="{C898A0F8-28EC-4276-A819-81C5358B88AB}">
      <dgm:prSet/>
      <dgm:spPr/>
      <dgm:t>
        <a:bodyPr/>
        <a:lstStyle/>
        <a:p>
          <a:endParaRPr lang="en-US"/>
        </a:p>
      </dgm:t>
    </dgm:pt>
    <dgm:pt modelId="{957ED513-7DF3-4092-AFF8-D22E181D46A3}" type="sibTrans" cxnId="{C898A0F8-28EC-4276-A819-81C5358B88AB}">
      <dgm:prSet/>
      <dgm:spPr/>
      <dgm:t>
        <a:bodyPr/>
        <a:lstStyle/>
        <a:p>
          <a:endParaRPr lang="en-US"/>
        </a:p>
      </dgm:t>
    </dgm:pt>
    <dgm:pt modelId="{8EF3C5B1-E991-4BCA-B404-967EB376A0BD}">
      <dgm:prSet custT="1"/>
      <dgm:spPr/>
      <dgm:t>
        <a:bodyPr/>
        <a:lstStyle/>
        <a:p>
          <a:r>
            <a:rPr lang="en-US" sz="1600" dirty="0" smtClean="0">
              <a:latin typeface="Bahnschrift" panose="020B0502040204020203" pitchFamily="34" charset="0"/>
              <a:cs typeface="Arial"/>
            </a:rPr>
            <a:t>All</a:t>
          </a:r>
          <a:r>
            <a:rPr lang="en-US" sz="1600" spc="-2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club</a:t>
          </a:r>
          <a:r>
            <a:rPr lang="en-US" sz="1600" spc="-1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authorities</a:t>
          </a:r>
          <a:r>
            <a:rPr lang="en-US" sz="1600" spc="-5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will</a:t>
          </a:r>
          <a:r>
            <a:rPr lang="en-US" sz="1600" spc="1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visit  </a:t>
          </a:r>
          <a:r>
            <a:rPr lang="en-US" sz="1600" spc="-25" dirty="0" smtClean="0">
              <a:latin typeface="Bahnschrift" panose="020B0502040204020203" pitchFamily="34" charset="0"/>
              <a:cs typeface="Arial"/>
            </a:rPr>
            <a:t>the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NDLI</a:t>
          </a:r>
          <a:r>
            <a:rPr lang="en-US" sz="1600" spc="-1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Club</a:t>
          </a:r>
          <a:r>
            <a:rPr lang="en-US" sz="1600" spc="-3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portal</a:t>
          </a:r>
          <a:r>
            <a:rPr lang="en-US" sz="1600" spc="-5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spc="-20" dirty="0" smtClean="0">
              <a:latin typeface="Bahnschrift" panose="020B0502040204020203" pitchFamily="34" charset="0"/>
              <a:cs typeface="Arial"/>
            </a:rPr>
            <a:t>using</a:t>
          </a:r>
          <a:endParaRPr lang="en-US" sz="1600" dirty="0" smtClean="0">
            <a:latin typeface="Bahnschrift" panose="020B0502040204020203" pitchFamily="34" charset="0"/>
            <a:cs typeface="Arial"/>
          </a:endParaRPr>
        </a:p>
        <a:p>
          <a:r>
            <a:rPr lang="en-GB" sz="1600" dirty="0" smtClean="0">
              <a:latin typeface="Bahnschrift" panose="020B0502040204020203" pitchFamily="34" charset="0"/>
              <a:cs typeface="Arial"/>
            </a:rPr>
            <a:t>URL:</a:t>
          </a:r>
          <a:r>
            <a:rPr lang="en-GB" sz="1600" spc="-1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GB" sz="1600" u="sng" spc="-10" dirty="0" smtClean="0">
              <a:solidFill>
                <a:srgbClr val="0462C1"/>
              </a:solidFill>
              <a:uFill>
                <a:solidFill>
                  <a:srgbClr val="0462C1"/>
                </a:solidFill>
              </a:uFill>
              <a:latin typeface="Bahnschrift" panose="020B0502040204020203" pitchFamily="34" charset="0"/>
              <a:cs typeface="Arial"/>
              <a:hlinkClick xmlns:r="http://schemas.openxmlformats.org/officeDocument/2006/relationships" r:id="rId1"/>
            </a:rPr>
            <a:t>https://club.ndl.iitkgp.ac.in</a:t>
          </a:r>
          <a:endParaRPr lang="en-GB" sz="1600" dirty="0">
            <a:latin typeface="Bahnschrift" panose="020B0502040204020203" pitchFamily="34" charset="0"/>
          </a:endParaRPr>
        </a:p>
      </dgm:t>
    </dgm:pt>
    <dgm:pt modelId="{54E797C7-C14D-44A4-B4C1-6FC812B06590}" type="parTrans" cxnId="{3546745F-A864-4653-B0C5-1E7745B740E2}">
      <dgm:prSet/>
      <dgm:spPr/>
      <dgm:t>
        <a:bodyPr/>
        <a:lstStyle/>
        <a:p>
          <a:endParaRPr lang="en-US"/>
        </a:p>
      </dgm:t>
    </dgm:pt>
    <dgm:pt modelId="{B3548C84-BCC0-42D9-8EE0-611E5468A213}" type="sibTrans" cxnId="{3546745F-A864-4653-B0C5-1E7745B740E2}">
      <dgm:prSet/>
      <dgm:spPr/>
      <dgm:t>
        <a:bodyPr/>
        <a:lstStyle/>
        <a:p>
          <a:endParaRPr lang="en-US"/>
        </a:p>
      </dgm:t>
    </dgm:pt>
    <dgm:pt modelId="{2FD4B9F6-5DB7-4A76-8AB8-2D2220348D16}">
      <dgm:prSet custT="1"/>
      <dgm:spPr/>
      <dgm:t>
        <a:bodyPr/>
        <a:lstStyle/>
        <a:p>
          <a:r>
            <a:rPr lang="en-US" sz="1600" dirty="0" smtClean="0">
              <a:latin typeface="Bahnschrift" panose="020B0502040204020203" pitchFamily="34" charset="0"/>
              <a:cs typeface="Calibri"/>
            </a:rPr>
            <a:t>click</a:t>
          </a:r>
          <a:r>
            <a:rPr lang="en-US" sz="1600" spc="-10" dirty="0" smtClean="0">
              <a:latin typeface="Bahnschrift" panose="020B0502040204020203" pitchFamily="34" charset="0"/>
              <a:cs typeface="Calibri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Calibri"/>
            </a:rPr>
            <a:t>on</a:t>
          </a:r>
          <a:r>
            <a:rPr lang="en-US" sz="1600" spc="-25" dirty="0" smtClean="0">
              <a:latin typeface="Bahnschrift" panose="020B0502040204020203" pitchFamily="34" charset="0"/>
              <a:cs typeface="Calibri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Calibri"/>
            </a:rPr>
            <a:t>the</a:t>
          </a:r>
          <a:r>
            <a:rPr lang="en-US" sz="1600" spc="10" dirty="0" smtClean="0">
              <a:latin typeface="Bahnschrift" panose="020B0502040204020203" pitchFamily="34" charset="0"/>
              <a:cs typeface="Calibri"/>
            </a:rPr>
            <a:t> </a:t>
          </a:r>
          <a:r>
            <a:rPr lang="en-US" sz="1600" b="1" dirty="0" smtClean="0">
              <a:latin typeface="Bahnschrift" panose="020B0502040204020203" pitchFamily="34" charset="0"/>
              <a:cs typeface="Calibri"/>
            </a:rPr>
            <a:t>Club</a:t>
          </a:r>
          <a:r>
            <a:rPr lang="en-US" sz="1600" b="1" spc="-20" dirty="0" smtClean="0">
              <a:latin typeface="Bahnschrift" panose="020B0502040204020203" pitchFamily="34" charset="0"/>
              <a:cs typeface="Calibri"/>
            </a:rPr>
            <a:t> </a:t>
          </a:r>
          <a:r>
            <a:rPr lang="en-US" sz="1600" b="1" spc="-10" dirty="0" smtClean="0">
              <a:latin typeface="Bahnschrift" panose="020B0502040204020203" pitchFamily="34" charset="0"/>
              <a:cs typeface="Calibri"/>
            </a:rPr>
            <a:t>Registration </a:t>
          </a:r>
          <a:r>
            <a:rPr lang="en-US" sz="1600" dirty="0" smtClean="0">
              <a:latin typeface="Bahnschrift" panose="020B0502040204020203" pitchFamily="34" charset="0"/>
              <a:cs typeface="Calibri"/>
            </a:rPr>
            <a:t>tab</a:t>
          </a:r>
          <a:r>
            <a:rPr lang="en-US" sz="1600" spc="-15" dirty="0" smtClean="0">
              <a:latin typeface="Bahnschrift" panose="020B0502040204020203" pitchFamily="34" charset="0"/>
              <a:cs typeface="Calibri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Calibri"/>
            </a:rPr>
            <a:t>available</a:t>
          </a:r>
          <a:r>
            <a:rPr lang="en-US" sz="1600" spc="-15" dirty="0" smtClean="0">
              <a:latin typeface="Bahnschrift" panose="020B0502040204020203" pitchFamily="34" charset="0"/>
              <a:cs typeface="Calibri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Calibri"/>
            </a:rPr>
            <a:t>on</a:t>
          </a:r>
          <a:r>
            <a:rPr lang="en-US" sz="1600" spc="-40" dirty="0" smtClean="0">
              <a:latin typeface="Bahnschrift" panose="020B0502040204020203" pitchFamily="34" charset="0"/>
              <a:cs typeface="Calibri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Calibri"/>
            </a:rPr>
            <a:t>the</a:t>
          </a:r>
          <a:r>
            <a:rPr lang="en-US" sz="1600" spc="5" dirty="0" smtClean="0">
              <a:latin typeface="Bahnschrift" panose="020B0502040204020203" pitchFamily="34" charset="0"/>
              <a:cs typeface="Calibri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Calibri"/>
            </a:rPr>
            <a:t>top</a:t>
          </a:r>
          <a:r>
            <a:rPr lang="en-US" sz="1600" spc="-35" dirty="0" smtClean="0">
              <a:latin typeface="Bahnschrift" panose="020B0502040204020203" pitchFamily="34" charset="0"/>
              <a:cs typeface="Calibri"/>
            </a:rPr>
            <a:t> </a:t>
          </a:r>
          <a:r>
            <a:rPr lang="en-US" sz="1600" spc="-25" dirty="0" smtClean="0">
              <a:latin typeface="Bahnschrift" panose="020B0502040204020203" pitchFamily="34" charset="0"/>
              <a:cs typeface="Calibri"/>
            </a:rPr>
            <a:t>bar</a:t>
          </a:r>
          <a:endParaRPr lang="en-US" sz="1600" dirty="0">
            <a:latin typeface="Bahnschrift" panose="020B0502040204020203" pitchFamily="34" charset="0"/>
            <a:cs typeface="Calibri"/>
          </a:endParaRPr>
        </a:p>
      </dgm:t>
    </dgm:pt>
    <dgm:pt modelId="{79BD9C6B-D312-448B-9910-34052E6CD545}" type="parTrans" cxnId="{4C051AF9-B7DD-4299-8B4F-8B7EBE29DDB0}">
      <dgm:prSet/>
      <dgm:spPr/>
      <dgm:t>
        <a:bodyPr/>
        <a:lstStyle/>
        <a:p>
          <a:endParaRPr lang="en-US"/>
        </a:p>
      </dgm:t>
    </dgm:pt>
    <dgm:pt modelId="{2FD11A86-7F6D-4EB1-B90E-FEC8E9DD8865}" type="sibTrans" cxnId="{4C051AF9-B7DD-4299-8B4F-8B7EBE29DDB0}">
      <dgm:prSet/>
      <dgm:spPr/>
      <dgm:t>
        <a:bodyPr/>
        <a:lstStyle/>
        <a:p>
          <a:endParaRPr lang="en-US"/>
        </a:p>
      </dgm:t>
    </dgm:pt>
    <dgm:pt modelId="{54519F45-D9F5-417C-AB03-8CE4081D6114}" type="pres">
      <dgm:prSet presAssocID="{D4B278F2-F703-4432-8DDA-0B0BEEE79A4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F95BAA-2253-470F-8A31-86D295D1B81C}" type="pres">
      <dgm:prSet presAssocID="{9234EC65-8CF2-487F-BFD9-6BD91F931DA5}" presName="compNode" presStyleCnt="0"/>
      <dgm:spPr/>
    </dgm:pt>
    <dgm:pt modelId="{579DE44B-6A93-42BC-8C2E-67AC84607B5B}" type="pres">
      <dgm:prSet presAssocID="{9234EC65-8CF2-487F-BFD9-6BD91F931DA5}" presName="aNode" presStyleLbl="bgShp" presStyleIdx="0" presStyleCnt="1"/>
      <dgm:spPr/>
      <dgm:t>
        <a:bodyPr/>
        <a:lstStyle/>
        <a:p>
          <a:endParaRPr lang="en-US"/>
        </a:p>
      </dgm:t>
    </dgm:pt>
    <dgm:pt modelId="{101F8833-8894-42DD-AE37-E2E79981518E}" type="pres">
      <dgm:prSet presAssocID="{9234EC65-8CF2-487F-BFD9-6BD91F931DA5}" presName="textNode" presStyleLbl="bgShp" presStyleIdx="0" presStyleCnt="1"/>
      <dgm:spPr/>
      <dgm:t>
        <a:bodyPr/>
        <a:lstStyle/>
        <a:p>
          <a:endParaRPr lang="en-US"/>
        </a:p>
      </dgm:t>
    </dgm:pt>
    <dgm:pt modelId="{D988D2FA-A2AB-437F-887E-87097A751CB9}" type="pres">
      <dgm:prSet presAssocID="{9234EC65-8CF2-487F-BFD9-6BD91F931DA5}" presName="compChildNode" presStyleCnt="0"/>
      <dgm:spPr/>
    </dgm:pt>
    <dgm:pt modelId="{E11C40FA-1C25-46D5-B6EF-E49B6C06988B}" type="pres">
      <dgm:prSet presAssocID="{9234EC65-8CF2-487F-BFD9-6BD91F931DA5}" presName="theInnerList" presStyleCnt="0"/>
      <dgm:spPr/>
    </dgm:pt>
    <dgm:pt modelId="{D3CE763F-92FA-4F7E-93DD-AAD9666921DF}" type="pres">
      <dgm:prSet presAssocID="{8EF3C5B1-E991-4BCA-B404-967EB376A0BD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092E7-37B1-4006-8C1B-A61C6BE541A6}" type="pres">
      <dgm:prSet presAssocID="{8EF3C5B1-E991-4BCA-B404-967EB376A0BD}" presName="aSpace2" presStyleCnt="0"/>
      <dgm:spPr/>
    </dgm:pt>
    <dgm:pt modelId="{673E7C96-7293-4A48-BCBF-1C3EA5B5A3F2}" type="pres">
      <dgm:prSet presAssocID="{2FD4B9F6-5DB7-4A76-8AB8-2D2220348D16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33066A-265D-49A6-9AAE-1BC713C921A4}" type="presOf" srcId="{8EF3C5B1-E991-4BCA-B404-967EB376A0BD}" destId="{D3CE763F-92FA-4F7E-93DD-AAD9666921DF}" srcOrd="0" destOrd="0" presId="urn:microsoft.com/office/officeart/2005/8/layout/lProcess2"/>
    <dgm:cxn modelId="{41302031-EA87-497F-8127-8A07B1D7DF6F}" type="presOf" srcId="{9234EC65-8CF2-487F-BFD9-6BD91F931DA5}" destId="{101F8833-8894-42DD-AE37-E2E79981518E}" srcOrd="1" destOrd="0" presId="urn:microsoft.com/office/officeart/2005/8/layout/lProcess2"/>
    <dgm:cxn modelId="{C898A0F8-28EC-4276-A819-81C5358B88AB}" srcId="{D4B278F2-F703-4432-8DDA-0B0BEEE79A4B}" destId="{9234EC65-8CF2-487F-BFD9-6BD91F931DA5}" srcOrd="0" destOrd="0" parTransId="{C2D3DB3A-4C72-48FF-9154-E608D3297B43}" sibTransId="{957ED513-7DF3-4092-AFF8-D22E181D46A3}"/>
    <dgm:cxn modelId="{2E62A497-35CB-492A-A03A-17447AF98757}" type="presOf" srcId="{D4B278F2-F703-4432-8DDA-0B0BEEE79A4B}" destId="{54519F45-D9F5-417C-AB03-8CE4081D6114}" srcOrd="0" destOrd="0" presId="urn:microsoft.com/office/officeart/2005/8/layout/lProcess2"/>
    <dgm:cxn modelId="{3546745F-A864-4653-B0C5-1E7745B740E2}" srcId="{9234EC65-8CF2-487F-BFD9-6BD91F931DA5}" destId="{8EF3C5B1-E991-4BCA-B404-967EB376A0BD}" srcOrd="0" destOrd="0" parTransId="{54E797C7-C14D-44A4-B4C1-6FC812B06590}" sibTransId="{B3548C84-BCC0-42D9-8EE0-611E5468A213}"/>
    <dgm:cxn modelId="{930F0C92-1AFA-44B4-9DB1-63ADBB373D6F}" type="presOf" srcId="{9234EC65-8CF2-487F-BFD9-6BD91F931DA5}" destId="{579DE44B-6A93-42BC-8C2E-67AC84607B5B}" srcOrd="0" destOrd="0" presId="urn:microsoft.com/office/officeart/2005/8/layout/lProcess2"/>
    <dgm:cxn modelId="{4C051AF9-B7DD-4299-8B4F-8B7EBE29DDB0}" srcId="{9234EC65-8CF2-487F-BFD9-6BD91F931DA5}" destId="{2FD4B9F6-5DB7-4A76-8AB8-2D2220348D16}" srcOrd="1" destOrd="0" parTransId="{79BD9C6B-D312-448B-9910-34052E6CD545}" sibTransId="{2FD11A86-7F6D-4EB1-B90E-FEC8E9DD8865}"/>
    <dgm:cxn modelId="{3A824800-5F6B-420E-8F46-35F66A020734}" type="presOf" srcId="{2FD4B9F6-5DB7-4A76-8AB8-2D2220348D16}" destId="{673E7C96-7293-4A48-BCBF-1C3EA5B5A3F2}" srcOrd="0" destOrd="0" presId="urn:microsoft.com/office/officeart/2005/8/layout/lProcess2"/>
    <dgm:cxn modelId="{3B09E25D-37B8-41DF-91B9-72D04F891C89}" type="presParOf" srcId="{54519F45-D9F5-417C-AB03-8CE4081D6114}" destId="{7EF95BAA-2253-470F-8A31-86D295D1B81C}" srcOrd="0" destOrd="0" presId="urn:microsoft.com/office/officeart/2005/8/layout/lProcess2"/>
    <dgm:cxn modelId="{83E36801-DAA8-4CBA-BC61-BE487A8BF89D}" type="presParOf" srcId="{7EF95BAA-2253-470F-8A31-86D295D1B81C}" destId="{579DE44B-6A93-42BC-8C2E-67AC84607B5B}" srcOrd="0" destOrd="0" presId="urn:microsoft.com/office/officeart/2005/8/layout/lProcess2"/>
    <dgm:cxn modelId="{12C041C2-A414-4920-8B81-F3AFB8419EB9}" type="presParOf" srcId="{7EF95BAA-2253-470F-8A31-86D295D1B81C}" destId="{101F8833-8894-42DD-AE37-E2E79981518E}" srcOrd="1" destOrd="0" presId="urn:microsoft.com/office/officeart/2005/8/layout/lProcess2"/>
    <dgm:cxn modelId="{855AD26E-551C-4CD5-A186-CD2752E27A06}" type="presParOf" srcId="{7EF95BAA-2253-470F-8A31-86D295D1B81C}" destId="{D988D2FA-A2AB-437F-887E-87097A751CB9}" srcOrd="2" destOrd="0" presId="urn:microsoft.com/office/officeart/2005/8/layout/lProcess2"/>
    <dgm:cxn modelId="{91A23ED1-8515-4F2E-8B16-9D365A30F7FD}" type="presParOf" srcId="{D988D2FA-A2AB-437F-887E-87097A751CB9}" destId="{E11C40FA-1C25-46D5-B6EF-E49B6C06988B}" srcOrd="0" destOrd="0" presId="urn:microsoft.com/office/officeart/2005/8/layout/lProcess2"/>
    <dgm:cxn modelId="{1D58B664-E7BA-4784-BDAC-A47E2D3A3B63}" type="presParOf" srcId="{E11C40FA-1C25-46D5-B6EF-E49B6C06988B}" destId="{D3CE763F-92FA-4F7E-93DD-AAD9666921DF}" srcOrd="0" destOrd="0" presId="urn:microsoft.com/office/officeart/2005/8/layout/lProcess2"/>
    <dgm:cxn modelId="{2CFFBBB0-0827-45BE-ADB0-1707F773D61B}" type="presParOf" srcId="{E11C40FA-1C25-46D5-B6EF-E49B6C06988B}" destId="{295092E7-37B1-4006-8C1B-A61C6BE541A6}" srcOrd="1" destOrd="0" presId="urn:microsoft.com/office/officeart/2005/8/layout/lProcess2"/>
    <dgm:cxn modelId="{F1FFE47F-BFA5-4224-AA38-97D6177BD542}" type="presParOf" srcId="{E11C40FA-1C25-46D5-B6EF-E49B6C06988B}" destId="{673E7C96-7293-4A48-BCBF-1C3EA5B5A3F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4B278F2-F703-4432-8DDA-0B0BEEE79A4B}" type="doc">
      <dgm:prSet loTypeId="urn:microsoft.com/office/officeart/2005/8/layout/lProcess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34EC65-8CF2-487F-BFD9-6BD91F931DA5}">
      <dgm:prSet/>
      <dgm:spPr/>
      <dgm:t>
        <a:bodyPr/>
        <a:lstStyle/>
        <a:p>
          <a:pPr rtl="0"/>
          <a:r>
            <a:rPr lang="en-US" dirty="0" smtClean="0">
              <a:latin typeface="Tw Cen MT Condensed Extra Bold" panose="020B0803020202020204" pitchFamily="34" charset="0"/>
            </a:rPr>
            <a:t>Step 16</a:t>
          </a:r>
          <a:endParaRPr lang="en-GB" dirty="0">
            <a:latin typeface="Tw Cen MT Condensed Extra Bold" panose="020B0803020202020204" pitchFamily="34" charset="0"/>
          </a:endParaRPr>
        </a:p>
      </dgm:t>
    </dgm:pt>
    <dgm:pt modelId="{C2D3DB3A-4C72-48FF-9154-E608D3297B43}" type="parTrans" cxnId="{C898A0F8-28EC-4276-A819-81C5358B88AB}">
      <dgm:prSet/>
      <dgm:spPr/>
      <dgm:t>
        <a:bodyPr/>
        <a:lstStyle/>
        <a:p>
          <a:endParaRPr lang="en-US"/>
        </a:p>
      </dgm:t>
    </dgm:pt>
    <dgm:pt modelId="{957ED513-7DF3-4092-AFF8-D22E181D46A3}" type="sibTrans" cxnId="{C898A0F8-28EC-4276-A819-81C5358B88AB}">
      <dgm:prSet/>
      <dgm:spPr/>
      <dgm:t>
        <a:bodyPr/>
        <a:lstStyle/>
        <a:p>
          <a:endParaRPr lang="en-US"/>
        </a:p>
      </dgm:t>
    </dgm:pt>
    <dgm:pt modelId="{8EF3C5B1-E991-4BCA-B404-967EB376A0BD}">
      <dgm:prSet custT="1"/>
      <dgm:spPr/>
      <dgm:t>
        <a:bodyPr/>
        <a:lstStyle/>
        <a:p>
          <a:r>
            <a:rPr lang="en-US" sz="2400" dirty="0" smtClean="0">
              <a:latin typeface="Calibri"/>
              <a:cs typeface="Calibri"/>
            </a:rPr>
            <a:t>Sign</a:t>
          </a:r>
          <a:r>
            <a:rPr lang="en-US" sz="2400" spc="-5" dirty="0" smtClean="0">
              <a:latin typeface="Calibri"/>
              <a:cs typeface="Calibri"/>
            </a:rPr>
            <a:t> </a:t>
          </a:r>
          <a:r>
            <a:rPr lang="en-US" sz="2400" dirty="0" smtClean="0">
              <a:latin typeface="Calibri"/>
              <a:cs typeface="Calibri"/>
            </a:rPr>
            <a:t>In</a:t>
          </a:r>
          <a:r>
            <a:rPr lang="en-US" sz="2400" spc="-35" dirty="0" smtClean="0">
              <a:latin typeface="Calibri"/>
              <a:cs typeface="Calibri"/>
            </a:rPr>
            <a:t> </a:t>
          </a:r>
          <a:r>
            <a:rPr lang="en-US" sz="2400" dirty="0" smtClean="0">
              <a:latin typeface="Calibri"/>
              <a:cs typeface="Calibri"/>
            </a:rPr>
            <a:t>using</a:t>
          </a:r>
          <a:r>
            <a:rPr lang="en-US" sz="2400" spc="10" dirty="0" smtClean="0">
              <a:latin typeface="Calibri"/>
              <a:cs typeface="Calibri"/>
            </a:rPr>
            <a:t> </a:t>
          </a:r>
          <a:r>
            <a:rPr lang="en-US" sz="2800" dirty="0" smtClean="0">
              <a:latin typeface="Calibri"/>
              <a:cs typeface="Calibri"/>
            </a:rPr>
            <a:t>Username</a:t>
          </a:r>
          <a:r>
            <a:rPr lang="en-US" sz="2400" spc="10" dirty="0" smtClean="0">
              <a:latin typeface="Calibri"/>
              <a:cs typeface="Calibri"/>
            </a:rPr>
            <a:t> </a:t>
          </a:r>
          <a:r>
            <a:rPr lang="en-US" sz="2400" dirty="0" smtClean="0">
              <a:latin typeface="Calibri"/>
              <a:cs typeface="Calibri"/>
            </a:rPr>
            <a:t>and</a:t>
          </a:r>
          <a:r>
            <a:rPr lang="en-US" sz="2400" spc="-15" dirty="0" smtClean="0">
              <a:latin typeface="Calibri"/>
              <a:cs typeface="Calibri"/>
            </a:rPr>
            <a:t> </a:t>
          </a:r>
          <a:r>
            <a:rPr lang="en-US" sz="2400" spc="-10" dirty="0" smtClean="0">
              <a:latin typeface="Calibri"/>
              <a:cs typeface="Calibri"/>
            </a:rPr>
            <a:t>Password</a:t>
          </a:r>
          <a:endParaRPr lang="en-US" sz="2400" dirty="0" smtClean="0">
            <a:latin typeface="Calibri"/>
            <a:cs typeface="Calibri"/>
          </a:endParaRPr>
        </a:p>
        <a:p>
          <a:r>
            <a:rPr lang="en-GB" sz="2400" dirty="0" smtClean="0">
              <a:latin typeface="Calibri"/>
              <a:cs typeface="Calibri"/>
            </a:rPr>
            <a:t>of</a:t>
          </a:r>
          <a:r>
            <a:rPr lang="en-GB" sz="2400" spc="-10" dirty="0" smtClean="0">
              <a:latin typeface="Calibri"/>
              <a:cs typeface="Calibri"/>
            </a:rPr>
            <a:t> </a:t>
          </a:r>
          <a:r>
            <a:rPr lang="en-GB" sz="2400" dirty="0" smtClean="0">
              <a:latin typeface="Calibri"/>
              <a:cs typeface="Calibri"/>
            </a:rPr>
            <a:t>NDLI </a:t>
          </a:r>
          <a:r>
            <a:rPr lang="en-GB" sz="2400" spc="-10" dirty="0" smtClean="0">
              <a:latin typeface="Calibri"/>
              <a:cs typeface="Calibri"/>
            </a:rPr>
            <a:t>website</a:t>
          </a:r>
          <a:endParaRPr lang="en-GB" sz="2400" dirty="0">
            <a:latin typeface="Bahnschrift" panose="020B0502040204020203" pitchFamily="34" charset="0"/>
          </a:endParaRPr>
        </a:p>
      </dgm:t>
    </dgm:pt>
    <dgm:pt modelId="{54E797C7-C14D-44A4-B4C1-6FC812B06590}" type="parTrans" cxnId="{3546745F-A864-4653-B0C5-1E7745B740E2}">
      <dgm:prSet/>
      <dgm:spPr/>
      <dgm:t>
        <a:bodyPr/>
        <a:lstStyle/>
        <a:p>
          <a:endParaRPr lang="en-US"/>
        </a:p>
      </dgm:t>
    </dgm:pt>
    <dgm:pt modelId="{B3548C84-BCC0-42D9-8EE0-611E5468A213}" type="sibTrans" cxnId="{3546745F-A864-4653-B0C5-1E7745B740E2}">
      <dgm:prSet/>
      <dgm:spPr/>
      <dgm:t>
        <a:bodyPr/>
        <a:lstStyle/>
        <a:p>
          <a:endParaRPr lang="en-US"/>
        </a:p>
      </dgm:t>
    </dgm:pt>
    <dgm:pt modelId="{54519F45-D9F5-417C-AB03-8CE4081D6114}" type="pres">
      <dgm:prSet presAssocID="{D4B278F2-F703-4432-8DDA-0B0BEEE79A4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F95BAA-2253-470F-8A31-86D295D1B81C}" type="pres">
      <dgm:prSet presAssocID="{9234EC65-8CF2-487F-BFD9-6BD91F931DA5}" presName="compNode" presStyleCnt="0"/>
      <dgm:spPr/>
    </dgm:pt>
    <dgm:pt modelId="{579DE44B-6A93-42BC-8C2E-67AC84607B5B}" type="pres">
      <dgm:prSet presAssocID="{9234EC65-8CF2-487F-BFD9-6BD91F931DA5}" presName="aNode" presStyleLbl="bgShp" presStyleIdx="0" presStyleCnt="1"/>
      <dgm:spPr/>
      <dgm:t>
        <a:bodyPr/>
        <a:lstStyle/>
        <a:p>
          <a:endParaRPr lang="en-US"/>
        </a:p>
      </dgm:t>
    </dgm:pt>
    <dgm:pt modelId="{101F8833-8894-42DD-AE37-E2E79981518E}" type="pres">
      <dgm:prSet presAssocID="{9234EC65-8CF2-487F-BFD9-6BD91F931DA5}" presName="textNode" presStyleLbl="bgShp" presStyleIdx="0" presStyleCnt="1"/>
      <dgm:spPr/>
      <dgm:t>
        <a:bodyPr/>
        <a:lstStyle/>
        <a:p>
          <a:endParaRPr lang="en-US"/>
        </a:p>
      </dgm:t>
    </dgm:pt>
    <dgm:pt modelId="{D988D2FA-A2AB-437F-887E-87097A751CB9}" type="pres">
      <dgm:prSet presAssocID="{9234EC65-8CF2-487F-BFD9-6BD91F931DA5}" presName="compChildNode" presStyleCnt="0"/>
      <dgm:spPr/>
    </dgm:pt>
    <dgm:pt modelId="{E11C40FA-1C25-46D5-B6EF-E49B6C06988B}" type="pres">
      <dgm:prSet presAssocID="{9234EC65-8CF2-487F-BFD9-6BD91F931DA5}" presName="theInnerList" presStyleCnt="0"/>
      <dgm:spPr/>
    </dgm:pt>
    <dgm:pt modelId="{D3CE763F-92FA-4F7E-93DD-AAD9666921DF}" type="pres">
      <dgm:prSet presAssocID="{8EF3C5B1-E991-4BCA-B404-967EB376A0BD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62A497-35CB-492A-A03A-17447AF98757}" type="presOf" srcId="{D4B278F2-F703-4432-8DDA-0B0BEEE79A4B}" destId="{54519F45-D9F5-417C-AB03-8CE4081D6114}" srcOrd="0" destOrd="0" presId="urn:microsoft.com/office/officeart/2005/8/layout/lProcess2"/>
    <dgm:cxn modelId="{3546745F-A864-4653-B0C5-1E7745B740E2}" srcId="{9234EC65-8CF2-487F-BFD9-6BD91F931DA5}" destId="{8EF3C5B1-E991-4BCA-B404-967EB376A0BD}" srcOrd="0" destOrd="0" parTransId="{54E797C7-C14D-44A4-B4C1-6FC812B06590}" sibTransId="{B3548C84-BCC0-42D9-8EE0-611E5468A213}"/>
    <dgm:cxn modelId="{930F0C92-1AFA-44B4-9DB1-63ADBB373D6F}" type="presOf" srcId="{9234EC65-8CF2-487F-BFD9-6BD91F931DA5}" destId="{579DE44B-6A93-42BC-8C2E-67AC84607B5B}" srcOrd="0" destOrd="0" presId="urn:microsoft.com/office/officeart/2005/8/layout/lProcess2"/>
    <dgm:cxn modelId="{41302031-EA87-497F-8127-8A07B1D7DF6F}" type="presOf" srcId="{9234EC65-8CF2-487F-BFD9-6BD91F931DA5}" destId="{101F8833-8894-42DD-AE37-E2E79981518E}" srcOrd="1" destOrd="0" presId="urn:microsoft.com/office/officeart/2005/8/layout/lProcess2"/>
    <dgm:cxn modelId="{B133066A-265D-49A6-9AAE-1BC713C921A4}" type="presOf" srcId="{8EF3C5B1-E991-4BCA-B404-967EB376A0BD}" destId="{D3CE763F-92FA-4F7E-93DD-AAD9666921DF}" srcOrd="0" destOrd="0" presId="urn:microsoft.com/office/officeart/2005/8/layout/lProcess2"/>
    <dgm:cxn modelId="{C898A0F8-28EC-4276-A819-81C5358B88AB}" srcId="{D4B278F2-F703-4432-8DDA-0B0BEEE79A4B}" destId="{9234EC65-8CF2-487F-BFD9-6BD91F931DA5}" srcOrd="0" destOrd="0" parTransId="{C2D3DB3A-4C72-48FF-9154-E608D3297B43}" sibTransId="{957ED513-7DF3-4092-AFF8-D22E181D46A3}"/>
    <dgm:cxn modelId="{3B09E25D-37B8-41DF-91B9-72D04F891C89}" type="presParOf" srcId="{54519F45-D9F5-417C-AB03-8CE4081D6114}" destId="{7EF95BAA-2253-470F-8A31-86D295D1B81C}" srcOrd="0" destOrd="0" presId="urn:microsoft.com/office/officeart/2005/8/layout/lProcess2"/>
    <dgm:cxn modelId="{83E36801-DAA8-4CBA-BC61-BE487A8BF89D}" type="presParOf" srcId="{7EF95BAA-2253-470F-8A31-86D295D1B81C}" destId="{579DE44B-6A93-42BC-8C2E-67AC84607B5B}" srcOrd="0" destOrd="0" presId="urn:microsoft.com/office/officeart/2005/8/layout/lProcess2"/>
    <dgm:cxn modelId="{12C041C2-A414-4920-8B81-F3AFB8419EB9}" type="presParOf" srcId="{7EF95BAA-2253-470F-8A31-86D295D1B81C}" destId="{101F8833-8894-42DD-AE37-E2E79981518E}" srcOrd="1" destOrd="0" presId="urn:microsoft.com/office/officeart/2005/8/layout/lProcess2"/>
    <dgm:cxn modelId="{855AD26E-551C-4CD5-A186-CD2752E27A06}" type="presParOf" srcId="{7EF95BAA-2253-470F-8A31-86D295D1B81C}" destId="{D988D2FA-A2AB-437F-887E-87097A751CB9}" srcOrd="2" destOrd="0" presId="urn:microsoft.com/office/officeart/2005/8/layout/lProcess2"/>
    <dgm:cxn modelId="{91A23ED1-8515-4F2E-8B16-9D365A30F7FD}" type="presParOf" srcId="{D988D2FA-A2AB-437F-887E-87097A751CB9}" destId="{E11C40FA-1C25-46D5-B6EF-E49B6C06988B}" srcOrd="0" destOrd="0" presId="urn:microsoft.com/office/officeart/2005/8/layout/lProcess2"/>
    <dgm:cxn modelId="{1D58B664-E7BA-4784-BDAC-A47E2D3A3B63}" type="presParOf" srcId="{E11C40FA-1C25-46D5-B6EF-E49B6C06988B}" destId="{D3CE763F-92FA-4F7E-93DD-AAD9666921D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4B278F2-F703-4432-8DDA-0B0BEEE79A4B}" type="doc">
      <dgm:prSet loTypeId="urn:microsoft.com/office/officeart/2005/8/layout/lProcess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34EC65-8CF2-487F-BFD9-6BD91F931DA5}">
      <dgm:prSet/>
      <dgm:spPr/>
      <dgm:t>
        <a:bodyPr/>
        <a:lstStyle/>
        <a:p>
          <a:pPr rtl="0"/>
          <a:r>
            <a:rPr lang="en-US" dirty="0" smtClean="0">
              <a:latin typeface="Tw Cen MT Condensed Extra Bold" panose="020B0803020202020204" pitchFamily="34" charset="0"/>
            </a:rPr>
            <a:t>Step 17</a:t>
          </a:r>
          <a:endParaRPr lang="en-GB" dirty="0">
            <a:latin typeface="Tw Cen MT Condensed Extra Bold" panose="020B0803020202020204" pitchFamily="34" charset="0"/>
          </a:endParaRPr>
        </a:p>
      </dgm:t>
    </dgm:pt>
    <dgm:pt modelId="{C2D3DB3A-4C72-48FF-9154-E608D3297B43}" type="parTrans" cxnId="{C898A0F8-28EC-4276-A819-81C5358B88AB}">
      <dgm:prSet/>
      <dgm:spPr/>
      <dgm:t>
        <a:bodyPr/>
        <a:lstStyle/>
        <a:p>
          <a:endParaRPr lang="en-US"/>
        </a:p>
      </dgm:t>
    </dgm:pt>
    <dgm:pt modelId="{957ED513-7DF3-4092-AFF8-D22E181D46A3}" type="sibTrans" cxnId="{C898A0F8-28EC-4276-A819-81C5358B88AB}">
      <dgm:prSet/>
      <dgm:spPr/>
      <dgm:t>
        <a:bodyPr/>
        <a:lstStyle/>
        <a:p>
          <a:endParaRPr lang="en-US"/>
        </a:p>
      </dgm:t>
    </dgm:pt>
    <dgm:pt modelId="{8EF3C5B1-E991-4BCA-B404-967EB376A0BD}">
      <dgm:prSet custT="1"/>
      <dgm:spPr/>
      <dgm:t>
        <a:bodyPr/>
        <a:lstStyle/>
        <a:p>
          <a:r>
            <a:rPr lang="en-US" sz="1600" dirty="0" smtClean="0">
              <a:latin typeface="Bahnschrift" panose="020B0502040204020203" pitchFamily="34" charset="0"/>
              <a:cs typeface="Arial"/>
            </a:rPr>
            <a:t>Once</a:t>
          </a:r>
          <a:r>
            <a:rPr lang="en-US" sz="1600" spc="-1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you</a:t>
          </a:r>
          <a:r>
            <a:rPr lang="en-US" sz="1600" spc="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login,</a:t>
          </a:r>
          <a:r>
            <a:rPr lang="en-US" sz="1600" spc="-4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you</a:t>
          </a:r>
          <a:r>
            <a:rPr lang="en-US" sz="1600" spc="-1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will</a:t>
          </a:r>
          <a:r>
            <a:rPr lang="en-US" sz="1600" spc="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see</a:t>
          </a:r>
          <a:r>
            <a:rPr lang="en-US" sz="1600" spc="-1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a</a:t>
          </a:r>
          <a:r>
            <a:rPr lang="en-US" sz="1600" spc="1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spc="-20" dirty="0" smtClean="0">
              <a:latin typeface="Bahnschrift" panose="020B0502040204020203" pitchFamily="34" charset="0"/>
              <a:cs typeface="Arial"/>
            </a:rPr>
            <a:t>pop-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up</a:t>
          </a:r>
          <a:r>
            <a:rPr lang="en-US" sz="1600" spc="-1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message</a:t>
          </a:r>
          <a:r>
            <a:rPr lang="en-US" sz="1600" spc="-6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to</a:t>
          </a:r>
          <a:r>
            <a:rPr lang="en-US" sz="1600" spc="1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self</a:t>
          </a:r>
          <a:r>
            <a:rPr lang="en-US" sz="1600" spc="-4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spc="-10" dirty="0" smtClean="0">
              <a:latin typeface="Bahnschrift" panose="020B0502040204020203" pitchFamily="34" charset="0"/>
              <a:cs typeface="Arial"/>
            </a:rPr>
            <a:t>verify,</a:t>
          </a:r>
          <a:r>
            <a:rPr lang="en-US" sz="1600" spc="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click</a:t>
          </a:r>
          <a:r>
            <a:rPr lang="en-US" sz="1600" spc="-3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spc="-35" dirty="0" smtClean="0">
              <a:latin typeface="Bahnschrift" panose="020B0502040204020203" pitchFamily="34" charset="0"/>
              <a:cs typeface="Arial"/>
            </a:rPr>
            <a:t>on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the</a:t>
          </a:r>
          <a:r>
            <a:rPr lang="en-US" sz="1600" spc="-1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800" b="1" dirty="0" smtClean="0">
              <a:solidFill>
                <a:srgbClr val="FFFF00"/>
              </a:solidFill>
              <a:latin typeface="Bahnschrift" panose="020B0502040204020203" pitchFamily="34" charset="0"/>
              <a:cs typeface="Arial"/>
            </a:rPr>
            <a:t>click</a:t>
          </a:r>
          <a:r>
            <a:rPr lang="en-US" sz="1800" b="1" spc="-30" dirty="0" smtClean="0">
              <a:solidFill>
                <a:srgbClr val="FFFF00"/>
              </a:solidFill>
              <a:latin typeface="Bahnschrift" panose="020B0502040204020203" pitchFamily="34" charset="0"/>
              <a:cs typeface="Arial"/>
            </a:rPr>
            <a:t> </a:t>
          </a:r>
          <a:r>
            <a:rPr lang="en-US" sz="1800" b="1" dirty="0" smtClean="0">
              <a:solidFill>
                <a:srgbClr val="FFFF00"/>
              </a:solidFill>
              <a:latin typeface="Bahnschrift" panose="020B0502040204020203" pitchFamily="34" charset="0"/>
              <a:cs typeface="Arial"/>
            </a:rPr>
            <a:t>here</a:t>
          </a:r>
          <a:r>
            <a:rPr lang="en-US" sz="1800" b="1" spc="10" dirty="0" smtClean="0">
              <a:solidFill>
                <a:srgbClr val="FFFF00"/>
              </a:solidFill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link</a:t>
          </a:r>
          <a:r>
            <a:rPr lang="en-US" sz="1600" spc="-2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as </a:t>
          </a:r>
          <a:r>
            <a:rPr lang="en-US" sz="1600" spc="-20" dirty="0" smtClean="0">
              <a:latin typeface="Bahnschrift" panose="020B0502040204020203" pitchFamily="34" charset="0"/>
              <a:cs typeface="Arial"/>
            </a:rPr>
            <a:t>asked</a:t>
          </a:r>
          <a:endParaRPr lang="en-GB" sz="1600" dirty="0">
            <a:latin typeface="Bahnschrift" panose="020B0502040204020203" pitchFamily="34" charset="0"/>
          </a:endParaRPr>
        </a:p>
      </dgm:t>
    </dgm:pt>
    <dgm:pt modelId="{54E797C7-C14D-44A4-B4C1-6FC812B06590}" type="parTrans" cxnId="{3546745F-A864-4653-B0C5-1E7745B740E2}">
      <dgm:prSet/>
      <dgm:spPr/>
      <dgm:t>
        <a:bodyPr/>
        <a:lstStyle/>
        <a:p>
          <a:endParaRPr lang="en-US"/>
        </a:p>
      </dgm:t>
    </dgm:pt>
    <dgm:pt modelId="{B3548C84-BCC0-42D9-8EE0-611E5468A213}" type="sibTrans" cxnId="{3546745F-A864-4653-B0C5-1E7745B740E2}">
      <dgm:prSet/>
      <dgm:spPr/>
      <dgm:t>
        <a:bodyPr/>
        <a:lstStyle/>
        <a:p>
          <a:endParaRPr lang="en-US"/>
        </a:p>
      </dgm:t>
    </dgm:pt>
    <dgm:pt modelId="{2FD4B9F6-5DB7-4A76-8AB8-2D2220348D16}">
      <dgm:prSet custT="1"/>
      <dgm:spPr/>
      <dgm:t>
        <a:bodyPr/>
        <a:lstStyle/>
        <a:p>
          <a:r>
            <a:rPr lang="en-US" sz="1600" dirty="0" smtClean="0">
              <a:latin typeface="Bahnschrift" panose="020B0502040204020203" pitchFamily="34" charset="0"/>
              <a:cs typeface="Arial"/>
            </a:rPr>
            <a:t>Once</a:t>
          </a:r>
          <a:r>
            <a:rPr lang="en-US" sz="1600" spc="-2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you click</a:t>
          </a:r>
          <a:r>
            <a:rPr lang="en-US" sz="1600" spc="-5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on the</a:t>
          </a:r>
          <a:r>
            <a:rPr lang="en-US" sz="1600" spc="-1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link</a:t>
          </a:r>
          <a:r>
            <a:rPr lang="en-US" sz="1600" spc="-4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it</a:t>
          </a:r>
          <a:r>
            <a:rPr lang="en-US" sz="1600" spc="-1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spc="-20" dirty="0" smtClean="0">
              <a:latin typeface="Bahnschrift" panose="020B0502040204020203" pitchFamily="34" charset="0"/>
              <a:cs typeface="Arial"/>
            </a:rPr>
            <a:t>will</a:t>
          </a:r>
          <a:endParaRPr lang="en-US" sz="1600" dirty="0" smtClean="0">
            <a:latin typeface="Bahnschrift" panose="020B0502040204020203" pitchFamily="34" charset="0"/>
            <a:cs typeface="Arial"/>
          </a:endParaRPr>
        </a:p>
        <a:p>
          <a:r>
            <a:rPr lang="en-US" sz="1600" dirty="0" smtClean="0">
              <a:latin typeface="Bahnschrift" panose="020B0502040204020203" pitchFamily="34" charset="0"/>
              <a:cs typeface="Arial"/>
            </a:rPr>
            <a:t>take</a:t>
          </a:r>
          <a:r>
            <a:rPr lang="en-US" sz="1600" spc="-1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you</a:t>
          </a:r>
          <a:r>
            <a:rPr lang="en-US" sz="1600" spc="-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to</a:t>
          </a:r>
          <a:r>
            <a:rPr lang="en-US" sz="1600" spc="1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your</a:t>
          </a:r>
          <a:r>
            <a:rPr lang="en-US" sz="1600" spc="-1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personal</a:t>
          </a:r>
          <a:r>
            <a:rPr lang="en-US" sz="1600" spc="-3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spc="-10" dirty="0" smtClean="0">
              <a:latin typeface="Bahnschrift" panose="020B0502040204020203" pitchFamily="34" charset="0"/>
              <a:cs typeface="Arial"/>
            </a:rPr>
            <a:t>details</a:t>
          </a:r>
          <a:endParaRPr lang="en-US" sz="1600" dirty="0">
            <a:latin typeface="Bahnschrift" panose="020B0502040204020203" pitchFamily="34" charset="0"/>
            <a:cs typeface="Calibri"/>
          </a:endParaRPr>
        </a:p>
      </dgm:t>
    </dgm:pt>
    <dgm:pt modelId="{79BD9C6B-D312-448B-9910-34052E6CD545}" type="parTrans" cxnId="{4C051AF9-B7DD-4299-8B4F-8B7EBE29DDB0}">
      <dgm:prSet/>
      <dgm:spPr/>
      <dgm:t>
        <a:bodyPr/>
        <a:lstStyle/>
        <a:p>
          <a:endParaRPr lang="en-US"/>
        </a:p>
      </dgm:t>
    </dgm:pt>
    <dgm:pt modelId="{2FD11A86-7F6D-4EB1-B90E-FEC8E9DD8865}" type="sibTrans" cxnId="{4C051AF9-B7DD-4299-8B4F-8B7EBE29DDB0}">
      <dgm:prSet/>
      <dgm:spPr/>
      <dgm:t>
        <a:bodyPr/>
        <a:lstStyle/>
        <a:p>
          <a:endParaRPr lang="en-US"/>
        </a:p>
      </dgm:t>
    </dgm:pt>
    <dgm:pt modelId="{54519F45-D9F5-417C-AB03-8CE4081D6114}" type="pres">
      <dgm:prSet presAssocID="{D4B278F2-F703-4432-8DDA-0B0BEEE79A4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F95BAA-2253-470F-8A31-86D295D1B81C}" type="pres">
      <dgm:prSet presAssocID="{9234EC65-8CF2-487F-BFD9-6BD91F931DA5}" presName="compNode" presStyleCnt="0"/>
      <dgm:spPr/>
    </dgm:pt>
    <dgm:pt modelId="{579DE44B-6A93-42BC-8C2E-67AC84607B5B}" type="pres">
      <dgm:prSet presAssocID="{9234EC65-8CF2-487F-BFD9-6BD91F931DA5}" presName="aNode" presStyleLbl="bgShp" presStyleIdx="0" presStyleCnt="1"/>
      <dgm:spPr/>
      <dgm:t>
        <a:bodyPr/>
        <a:lstStyle/>
        <a:p>
          <a:endParaRPr lang="en-US"/>
        </a:p>
      </dgm:t>
    </dgm:pt>
    <dgm:pt modelId="{101F8833-8894-42DD-AE37-E2E79981518E}" type="pres">
      <dgm:prSet presAssocID="{9234EC65-8CF2-487F-BFD9-6BD91F931DA5}" presName="textNode" presStyleLbl="bgShp" presStyleIdx="0" presStyleCnt="1"/>
      <dgm:spPr/>
      <dgm:t>
        <a:bodyPr/>
        <a:lstStyle/>
        <a:p>
          <a:endParaRPr lang="en-US"/>
        </a:p>
      </dgm:t>
    </dgm:pt>
    <dgm:pt modelId="{D988D2FA-A2AB-437F-887E-87097A751CB9}" type="pres">
      <dgm:prSet presAssocID="{9234EC65-8CF2-487F-BFD9-6BD91F931DA5}" presName="compChildNode" presStyleCnt="0"/>
      <dgm:spPr/>
    </dgm:pt>
    <dgm:pt modelId="{E11C40FA-1C25-46D5-B6EF-E49B6C06988B}" type="pres">
      <dgm:prSet presAssocID="{9234EC65-8CF2-487F-BFD9-6BD91F931DA5}" presName="theInnerList" presStyleCnt="0"/>
      <dgm:spPr/>
    </dgm:pt>
    <dgm:pt modelId="{D3CE763F-92FA-4F7E-93DD-AAD9666921DF}" type="pres">
      <dgm:prSet presAssocID="{8EF3C5B1-E991-4BCA-B404-967EB376A0BD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092E7-37B1-4006-8C1B-A61C6BE541A6}" type="pres">
      <dgm:prSet presAssocID="{8EF3C5B1-E991-4BCA-B404-967EB376A0BD}" presName="aSpace2" presStyleCnt="0"/>
      <dgm:spPr/>
    </dgm:pt>
    <dgm:pt modelId="{673E7C96-7293-4A48-BCBF-1C3EA5B5A3F2}" type="pres">
      <dgm:prSet presAssocID="{2FD4B9F6-5DB7-4A76-8AB8-2D2220348D16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33066A-265D-49A6-9AAE-1BC713C921A4}" type="presOf" srcId="{8EF3C5B1-E991-4BCA-B404-967EB376A0BD}" destId="{D3CE763F-92FA-4F7E-93DD-AAD9666921DF}" srcOrd="0" destOrd="0" presId="urn:microsoft.com/office/officeart/2005/8/layout/lProcess2"/>
    <dgm:cxn modelId="{41302031-EA87-497F-8127-8A07B1D7DF6F}" type="presOf" srcId="{9234EC65-8CF2-487F-BFD9-6BD91F931DA5}" destId="{101F8833-8894-42DD-AE37-E2E79981518E}" srcOrd="1" destOrd="0" presId="urn:microsoft.com/office/officeart/2005/8/layout/lProcess2"/>
    <dgm:cxn modelId="{C898A0F8-28EC-4276-A819-81C5358B88AB}" srcId="{D4B278F2-F703-4432-8DDA-0B0BEEE79A4B}" destId="{9234EC65-8CF2-487F-BFD9-6BD91F931DA5}" srcOrd="0" destOrd="0" parTransId="{C2D3DB3A-4C72-48FF-9154-E608D3297B43}" sibTransId="{957ED513-7DF3-4092-AFF8-D22E181D46A3}"/>
    <dgm:cxn modelId="{2E62A497-35CB-492A-A03A-17447AF98757}" type="presOf" srcId="{D4B278F2-F703-4432-8DDA-0B0BEEE79A4B}" destId="{54519F45-D9F5-417C-AB03-8CE4081D6114}" srcOrd="0" destOrd="0" presId="urn:microsoft.com/office/officeart/2005/8/layout/lProcess2"/>
    <dgm:cxn modelId="{3546745F-A864-4653-B0C5-1E7745B740E2}" srcId="{9234EC65-8CF2-487F-BFD9-6BD91F931DA5}" destId="{8EF3C5B1-E991-4BCA-B404-967EB376A0BD}" srcOrd="0" destOrd="0" parTransId="{54E797C7-C14D-44A4-B4C1-6FC812B06590}" sibTransId="{B3548C84-BCC0-42D9-8EE0-611E5468A213}"/>
    <dgm:cxn modelId="{930F0C92-1AFA-44B4-9DB1-63ADBB373D6F}" type="presOf" srcId="{9234EC65-8CF2-487F-BFD9-6BD91F931DA5}" destId="{579DE44B-6A93-42BC-8C2E-67AC84607B5B}" srcOrd="0" destOrd="0" presId="urn:microsoft.com/office/officeart/2005/8/layout/lProcess2"/>
    <dgm:cxn modelId="{4C051AF9-B7DD-4299-8B4F-8B7EBE29DDB0}" srcId="{9234EC65-8CF2-487F-BFD9-6BD91F931DA5}" destId="{2FD4B9F6-5DB7-4A76-8AB8-2D2220348D16}" srcOrd="1" destOrd="0" parTransId="{79BD9C6B-D312-448B-9910-34052E6CD545}" sibTransId="{2FD11A86-7F6D-4EB1-B90E-FEC8E9DD8865}"/>
    <dgm:cxn modelId="{3A824800-5F6B-420E-8F46-35F66A020734}" type="presOf" srcId="{2FD4B9F6-5DB7-4A76-8AB8-2D2220348D16}" destId="{673E7C96-7293-4A48-BCBF-1C3EA5B5A3F2}" srcOrd="0" destOrd="0" presId="urn:microsoft.com/office/officeart/2005/8/layout/lProcess2"/>
    <dgm:cxn modelId="{3B09E25D-37B8-41DF-91B9-72D04F891C89}" type="presParOf" srcId="{54519F45-D9F5-417C-AB03-8CE4081D6114}" destId="{7EF95BAA-2253-470F-8A31-86D295D1B81C}" srcOrd="0" destOrd="0" presId="urn:microsoft.com/office/officeart/2005/8/layout/lProcess2"/>
    <dgm:cxn modelId="{83E36801-DAA8-4CBA-BC61-BE487A8BF89D}" type="presParOf" srcId="{7EF95BAA-2253-470F-8A31-86D295D1B81C}" destId="{579DE44B-6A93-42BC-8C2E-67AC84607B5B}" srcOrd="0" destOrd="0" presId="urn:microsoft.com/office/officeart/2005/8/layout/lProcess2"/>
    <dgm:cxn modelId="{12C041C2-A414-4920-8B81-F3AFB8419EB9}" type="presParOf" srcId="{7EF95BAA-2253-470F-8A31-86D295D1B81C}" destId="{101F8833-8894-42DD-AE37-E2E79981518E}" srcOrd="1" destOrd="0" presId="urn:microsoft.com/office/officeart/2005/8/layout/lProcess2"/>
    <dgm:cxn modelId="{855AD26E-551C-4CD5-A186-CD2752E27A06}" type="presParOf" srcId="{7EF95BAA-2253-470F-8A31-86D295D1B81C}" destId="{D988D2FA-A2AB-437F-887E-87097A751CB9}" srcOrd="2" destOrd="0" presId="urn:microsoft.com/office/officeart/2005/8/layout/lProcess2"/>
    <dgm:cxn modelId="{91A23ED1-8515-4F2E-8B16-9D365A30F7FD}" type="presParOf" srcId="{D988D2FA-A2AB-437F-887E-87097A751CB9}" destId="{E11C40FA-1C25-46D5-B6EF-E49B6C06988B}" srcOrd="0" destOrd="0" presId="urn:microsoft.com/office/officeart/2005/8/layout/lProcess2"/>
    <dgm:cxn modelId="{1D58B664-E7BA-4784-BDAC-A47E2D3A3B63}" type="presParOf" srcId="{E11C40FA-1C25-46D5-B6EF-E49B6C06988B}" destId="{D3CE763F-92FA-4F7E-93DD-AAD9666921DF}" srcOrd="0" destOrd="0" presId="urn:microsoft.com/office/officeart/2005/8/layout/lProcess2"/>
    <dgm:cxn modelId="{2CFFBBB0-0827-45BE-ADB0-1707F773D61B}" type="presParOf" srcId="{E11C40FA-1C25-46D5-B6EF-E49B6C06988B}" destId="{295092E7-37B1-4006-8C1B-A61C6BE541A6}" srcOrd="1" destOrd="0" presId="urn:microsoft.com/office/officeart/2005/8/layout/lProcess2"/>
    <dgm:cxn modelId="{F1FFE47F-BFA5-4224-AA38-97D6177BD542}" type="presParOf" srcId="{E11C40FA-1C25-46D5-B6EF-E49B6C06988B}" destId="{673E7C96-7293-4A48-BCBF-1C3EA5B5A3F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B8A5AF-C3B3-4A61-85F2-AE1F50014C67}" type="doc">
      <dgm:prSet loTypeId="urn:microsoft.com/office/officeart/2005/8/layout/vList3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FE80D0A-2C38-4B3A-995E-203831D29962}">
      <dgm:prSet/>
      <dgm:spPr/>
      <dgm:t>
        <a:bodyPr/>
        <a:lstStyle/>
        <a:p>
          <a:pPr algn="l" rtl="0"/>
          <a:r>
            <a:rPr lang="en-US" smtClean="0">
              <a:latin typeface="Tw Cen MT" panose="020B0602020104020603" pitchFamily="34" charset="0"/>
            </a:rPr>
            <a:t>Create a vibrant environment where students can achieve academic excellence as well as shape their personal interests and hobbies.</a:t>
          </a:r>
          <a:endParaRPr lang="en-GB">
            <a:latin typeface="Tw Cen MT" panose="020B0602020104020603" pitchFamily="34" charset="0"/>
          </a:endParaRPr>
        </a:p>
      </dgm:t>
    </dgm:pt>
    <dgm:pt modelId="{04C784F1-432F-4FA0-AEE4-43EBE4266F89}" type="parTrans" cxnId="{CA064B1A-57C7-44AF-957B-FC8E00842479}">
      <dgm:prSet/>
      <dgm:spPr/>
      <dgm:t>
        <a:bodyPr/>
        <a:lstStyle/>
        <a:p>
          <a:pPr algn="l"/>
          <a:endParaRPr lang="en-US">
            <a:latin typeface="Tw Cen MT" panose="020B0602020104020603" pitchFamily="34" charset="0"/>
          </a:endParaRPr>
        </a:p>
      </dgm:t>
    </dgm:pt>
    <dgm:pt modelId="{A3803297-FDFE-4FCB-AE08-FAD2C8E86841}" type="sibTrans" cxnId="{CA064B1A-57C7-44AF-957B-FC8E00842479}">
      <dgm:prSet/>
      <dgm:spPr/>
      <dgm:t>
        <a:bodyPr/>
        <a:lstStyle/>
        <a:p>
          <a:pPr algn="l"/>
          <a:endParaRPr lang="en-US">
            <a:latin typeface="Tw Cen MT" panose="020B0602020104020603" pitchFamily="34" charset="0"/>
          </a:endParaRPr>
        </a:p>
      </dgm:t>
    </dgm:pt>
    <dgm:pt modelId="{18853FF4-A0F9-47D3-8E5D-7CA1E89542B8}">
      <dgm:prSet/>
      <dgm:spPr/>
      <dgm:t>
        <a:bodyPr/>
        <a:lstStyle/>
        <a:p>
          <a:pPr algn="l" rtl="0"/>
          <a:r>
            <a:rPr lang="en-US" dirty="0" smtClean="0">
              <a:latin typeface="Tw Cen MT" panose="020B0602020104020603" pitchFamily="34" charset="0"/>
            </a:rPr>
            <a:t>Students benefit immensely from vast online free resources in NDLI.</a:t>
          </a:r>
          <a:endParaRPr lang="en-GB" dirty="0">
            <a:latin typeface="Tw Cen MT" panose="020B0602020104020603" pitchFamily="34" charset="0"/>
          </a:endParaRPr>
        </a:p>
      </dgm:t>
    </dgm:pt>
    <dgm:pt modelId="{0F325C86-6721-4A82-855D-FA14F95199B8}" type="parTrans" cxnId="{D4CE8D51-54B4-447D-9C82-B4961916A27C}">
      <dgm:prSet/>
      <dgm:spPr/>
      <dgm:t>
        <a:bodyPr/>
        <a:lstStyle/>
        <a:p>
          <a:pPr algn="l"/>
          <a:endParaRPr lang="en-US">
            <a:latin typeface="Tw Cen MT" panose="020B0602020104020603" pitchFamily="34" charset="0"/>
          </a:endParaRPr>
        </a:p>
      </dgm:t>
    </dgm:pt>
    <dgm:pt modelId="{6F81ADEF-B091-4274-BBEF-641D907B62BF}" type="sibTrans" cxnId="{D4CE8D51-54B4-447D-9C82-B4961916A27C}">
      <dgm:prSet/>
      <dgm:spPr/>
      <dgm:t>
        <a:bodyPr/>
        <a:lstStyle/>
        <a:p>
          <a:pPr algn="l"/>
          <a:endParaRPr lang="en-US">
            <a:latin typeface="Tw Cen MT" panose="020B0602020104020603" pitchFamily="34" charset="0"/>
          </a:endParaRPr>
        </a:p>
      </dgm:t>
    </dgm:pt>
    <dgm:pt modelId="{12B00E6A-1281-42E8-882D-347DB074F94C}">
      <dgm:prSet/>
      <dgm:spPr/>
      <dgm:t>
        <a:bodyPr/>
        <a:lstStyle/>
        <a:p>
          <a:pPr algn="l" rtl="0"/>
          <a:r>
            <a:rPr lang="en-US" dirty="0" smtClean="0">
              <a:latin typeface="Tw Cen MT" panose="020B0602020104020603" pitchFamily="34" charset="0"/>
            </a:rPr>
            <a:t>Activity-based learning is recommended in NEP 2020.</a:t>
          </a:r>
          <a:endParaRPr lang="en-GB" dirty="0">
            <a:latin typeface="Tw Cen MT" panose="020B0602020104020603" pitchFamily="34" charset="0"/>
          </a:endParaRPr>
        </a:p>
      </dgm:t>
    </dgm:pt>
    <dgm:pt modelId="{39011066-CB4F-4465-89DF-BD1CEE5DD1D5}" type="parTrans" cxnId="{B4D7E07E-8A9F-4915-9AB1-66AB5B91D63E}">
      <dgm:prSet/>
      <dgm:spPr/>
      <dgm:t>
        <a:bodyPr/>
        <a:lstStyle/>
        <a:p>
          <a:pPr algn="l"/>
          <a:endParaRPr lang="en-US">
            <a:latin typeface="Tw Cen MT" panose="020B0602020104020603" pitchFamily="34" charset="0"/>
          </a:endParaRPr>
        </a:p>
      </dgm:t>
    </dgm:pt>
    <dgm:pt modelId="{FD93707D-C0AF-4AFB-A144-9A850887B6D8}" type="sibTrans" cxnId="{B4D7E07E-8A9F-4915-9AB1-66AB5B91D63E}">
      <dgm:prSet/>
      <dgm:spPr/>
      <dgm:t>
        <a:bodyPr/>
        <a:lstStyle/>
        <a:p>
          <a:pPr algn="l"/>
          <a:endParaRPr lang="en-US">
            <a:latin typeface="Tw Cen MT" panose="020B0602020104020603" pitchFamily="34" charset="0"/>
          </a:endParaRPr>
        </a:p>
      </dgm:t>
    </dgm:pt>
    <dgm:pt modelId="{B2659322-6828-4631-864C-C26BDFD4E22B}">
      <dgm:prSet/>
      <dgm:spPr/>
      <dgm:t>
        <a:bodyPr/>
        <a:lstStyle/>
        <a:p>
          <a:pPr algn="l" rtl="0"/>
          <a:r>
            <a:rPr lang="en-US" dirty="0" smtClean="0">
              <a:latin typeface="Tw Cen MT" panose="020B0602020104020603" pitchFamily="34" charset="0"/>
            </a:rPr>
            <a:t>Club registration and promotion of  NDLI is mandated by AICTE and helps in improving NIRF ranking.</a:t>
          </a:r>
          <a:endParaRPr lang="en-GB" dirty="0">
            <a:latin typeface="Tw Cen MT" panose="020B0602020104020603" pitchFamily="34" charset="0"/>
          </a:endParaRPr>
        </a:p>
      </dgm:t>
    </dgm:pt>
    <dgm:pt modelId="{0622EF6F-0EE1-42F0-96DD-08DACE4BD37C}" type="parTrans" cxnId="{0C39C19E-5BEA-45CD-ABFB-CA8E32202E1A}">
      <dgm:prSet/>
      <dgm:spPr/>
      <dgm:t>
        <a:bodyPr/>
        <a:lstStyle/>
        <a:p>
          <a:pPr algn="l"/>
          <a:endParaRPr lang="en-US">
            <a:latin typeface="Tw Cen MT" panose="020B0602020104020603" pitchFamily="34" charset="0"/>
          </a:endParaRPr>
        </a:p>
      </dgm:t>
    </dgm:pt>
    <dgm:pt modelId="{7F92D06A-8021-44F5-B481-D644D220B7F1}" type="sibTrans" cxnId="{0C39C19E-5BEA-45CD-ABFB-CA8E32202E1A}">
      <dgm:prSet/>
      <dgm:spPr/>
      <dgm:t>
        <a:bodyPr/>
        <a:lstStyle/>
        <a:p>
          <a:pPr algn="l"/>
          <a:endParaRPr lang="en-US">
            <a:latin typeface="Tw Cen MT" panose="020B0602020104020603" pitchFamily="34" charset="0"/>
          </a:endParaRPr>
        </a:p>
      </dgm:t>
    </dgm:pt>
    <dgm:pt modelId="{2BA87F5B-A8C0-4E09-B51B-F93426A84537}" type="pres">
      <dgm:prSet presAssocID="{23B8A5AF-C3B3-4A61-85F2-AE1F50014C6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760063-7CD4-4859-B98D-DF38CA52F70C}" type="pres">
      <dgm:prSet presAssocID="{AFE80D0A-2C38-4B3A-995E-203831D29962}" presName="composite" presStyleCnt="0"/>
      <dgm:spPr/>
    </dgm:pt>
    <dgm:pt modelId="{E5A0650B-50D8-4DCB-A6F1-2DD03D62C80A}" type="pres">
      <dgm:prSet presAssocID="{AFE80D0A-2C38-4B3A-995E-203831D29962}" presName="imgShp" presStyleLbl="fgImgPlace1" presStyleIdx="0" presStyleCnt="4"/>
      <dgm:spPr>
        <a:solidFill>
          <a:srgbClr val="E2C2C2"/>
        </a:solidFill>
      </dgm:spPr>
    </dgm:pt>
    <dgm:pt modelId="{B8243DB2-6518-475B-8AAE-E011E1794F92}" type="pres">
      <dgm:prSet presAssocID="{AFE80D0A-2C38-4B3A-995E-203831D29962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81EC1D-AF38-458E-9524-1899D89365F0}" type="pres">
      <dgm:prSet presAssocID="{A3803297-FDFE-4FCB-AE08-FAD2C8E86841}" presName="spacing" presStyleCnt="0"/>
      <dgm:spPr/>
    </dgm:pt>
    <dgm:pt modelId="{8F093B5F-B914-446C-8D02-67E8121EBC38}" type="pres">
      <dgm:prSet presAssocID="{18853FF4-A0F9-47D3-8E5D-7CA1E89542B8}" presName="composite" presStyleCnt="0"/>
      <dgm:spPr/>
    </dgm:pt>
    <dgm:pt modelId="{3DF88AE4-9E8D-4CD4-B73A-CDDD4F6F2E93}" type="pres">
      <dgm:prSet presAssocID="{18853FF4-A0F9-47D3-8E5D-7CA1E89542B8}" presName="imgShp" presStyleLbl="fgImgPlace1" presStyleIdx="1" presStyleCnt="4"/>
      <dgm:spPr>
        <a:solidFill>
          <a:srgbClr val="D5E0C4"/>
        </a:solidFill>
      </dgm:spPr>
    </dgm:pt>
    <dgm:pt modelId="{28DC3B1B-A400-4A17-A734-014EC95123A5}" type="pres">
      <dgm:prSet presAssocID="{18853FF4-A0F9-47D3-8E5D-7CA1E89542B8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16A0F3-BE09-4273-A652-4815B322319C}" type="pres">
      <dgm:prSet presAssocID="{6F81ADEF-B091-4274-BBEF-641D907B62BF}" presName="spacing" presStyleCnt="0"/>
      <dgm:spPr/>
    </dgm:pt>
    <dgm:pt modelId="{1BC9C03D-EE5A-4040-B3CD-2314C730498F}" type="pres">
      <dgm:prSet presAssocID="{12B00E6A-1281-42E8-882D-347DB074F94C}" presName="composite" presStyleCnt="0"/>
      <dgm:spPr/>
    </dgm:pt>
    <dgm:pt modelId="{4FBEA1F7-AF56-4FD8-9C89-7394ECFCDCAF}" type="pres">
      <dgm:prSet presAssocID="{12B00E6A-1281-42E8-882D-347DB074F94C}" presName="imgShp" presStyleLbl="fgImgPlace1" presStyleIdx="2" presStyleCnt="4"/>
      <dgm:spPr>
        <a:solidFill>
          <a:srgbClr val="CDC6D7"/>
        </a:solidFill>
      </dgm:spPr>
    </dgm:pt>
    <dgm:pt modelId="{E5D04FB3-EE41-4995-B999-3B392A17CFF3}" type="pres">
      <dgm:prSet presAssocID="{12B00E6A-1281-42E8-882D-347DB074F94C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E4F78-0C37-46B9-AB63-BD623C06384E}" type="pres">
      <dgm:prSet presAssocID="{FD93707D-C0AF-4AFB-A144-9A850887B6D8}" presName="spacing" presStyleCnt="0"/>
      <dgm:spPr/>
    </dgm:pt>
    <dgm:pt modelId="{D40448F3-BFD4-4DA2-8C19-99B57B6D0498}" type="pres">
      <dgm:prSet presAssocID="{B2659322-6828-4631-864C-C26BDFD4E22B}" presName="composite" presStyleCnt="0"/>
      <dgm:spPr/>
    </dgm:pt>
    <dgm:pt modelId="{C8DA6807-A911-49D6-B171-73167C9B32B2}" type="pres">
      <dgm:prSet presAssocID="{B2659322-6828-4631-864C-C26BDFD4E22B}" presName="imgShp" presStyleLbl="fgImgPlace1" presStyleIdx="3" presStyleCnt="4"/>
      <dgm:spPr>
        <a:solidFill>
          <a:srgbClr val="C1DBE5"/>
        </a:solidFill>
      </dgm:spPr>
    </dgm:pt>
    <dgm:pt modelId="{828BD83A-1AF7-4C90-88CE-388684F0E1F6}" type="pres">
      <dgm:prSet presAssocID="{B2659322-6828-4631-864C-C26BDFD4E22B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D7E07E-8A9F-4915-9AB1-66AB5B91D63E}" srcId="{23B8A5AF-C3B3-4A61-85F2-AE1F50014C67}" destId="{12B00E6A-1281-42E8-882D-347DB074F94C}" srcOrd="2" destOrd="0" parTransId="{39011066-CB4F-4465-89DF-BD1CEE5DD1D5}" sibTransId="{FD93707D-C0AF-4AFB-A144-9A850887B6D8}"/>
    <dgm:cxn modelId="{D4CE8D51-54B4-447D-9C82-B4961916A27C}" srcId="{23B8A5AF-C3B3-4A61-85F2-AE1F50014C67}" destId="{18853FF4-A0F9-47D3-8E5D-7CA1E89542B8}" srcOrd="1" destOrd="0" parTransId="{0F325C86-6721-4A82-855D-FA14F95199B8}" sibTransId="{6F81ADEF-B091-4274-BBEF-641D907B62BF}"/>
    <dgm:cxn modelId="{DF4B0273-EC41-4C61-AB4B-FAB4839F0B32}" type="presOf" srcId="{AFE80D0A-2C38-4B3A-995E-203831D29962}" destId="{B8243DB2-6518-475B-8AAE-E011E1794F92}" srcOrd="0" destOrd="0" presId="urn:microsoft.com/office/officeart/2005/8/layout/vList3"/>
    <dgm:cxn modelId="{CA064B1A-57C7-44AF-957B-FC8E00842479}" srcId="{23B8A5AF-C3B3-4A61-85F2-AE1F50014C67}" destId="{AFE80D0A-2C38-4B3A-995E-203831D29962}" srcOrd="0" destOrd="0" parTransId="{04C784F1-432F-4FA0-AEE4-43EBE4266F89}" sibTransId="{A3803297-FDFE-4FCB-AE08-FAD2C8E86841}"/>
    <dgm:cxn modelId="{30FAF109-5521-4FAB-8B2E-C1B5FAF87B07}" type="presOf" srcId="{23B8A5AF-C3B3-4A61-85F2-AE1F50014C67}" destId="{2BA87F5B-A8C0-4E09-B51B-F93426A84537}" srcOrd="0" destOrd="0" presId="urn:microsoft.com/office/officeart/2005/8/layout/vList3"/>
    <dgm:cxn modelId="{2D922C64-900C-4C5F-8C84-BCD2CC685091}" type="presOf" srcId="{B2659322-6828-4631-864C-C26BDFD4E22B}" destId="{828BD83A-1AF7-4C90-88CE-388684F0E1F6}" srcOrd="0" destOrd="0" presId="urn:microsoft.com/office/officeart/2005/8/layout/vList3"/>
    <dgm:cxn modelId="{CF6B83E0-0FAB-4F74-98C4-4F736E063890}" type="presOf" srcId="{18853FF4-A0F9-47D3-8E5D-7CA1E89542B8}" destId="{28DC3B1B-A400-4A17-A734-014EC95123A5}" srcOrd="0" destOrd="0" presId="urn:microsoft.com/office/officeart/2005/8/layout/vList3"/>
    <dgm:cxn modelId="{0C39C19E-5BEA-45CD-ABFB-CA8E32202E1A}" srcId="{23B8A5AF-C3B3-4A61-85F2-AE1F50014C67}" destId="{B2659322-6828-4631-864C-C26BDFD4E22B}" srcOrd="3" destOrd="0" parTransId="{0622EF6F-0EE1-42F0-96DD-08DACE4BD37C}" sibTransId="{7F92D06A-8021-44F5-B481-D644D220B7F1}"/>
    <dgm:cxn modelId="{ADF783B5-3B42-452E-BA9D-D0D215BE4B7C}" type="presOf" srcId="{12B00E6A-1281-42E8-882D-347DB074F94C}" destId="{E5D04FB3-EE41-4995-B999-3B392A17CFF3}" srcOrd="0" destOrd="0" presId="urn:microsoft.com/office/officeart/2005/8/layout/vList3"/>
    <dgm:cxn modelId="{8F7EC12A-C796-4A31-B837-8DA64E4F29B4}" type="presParOf" srcId="{2BA87F5B-A8C0-4E09-B51B-F93426A84537}" destId="{8A760063-7CD4-4859-B98D-DF38CA52F70C}" srcOrd="0" destOrd="0" presId="urn:microsoft.com/office/officeart/2005/8/layout/vList3"/>
    <dgm:cxn modelId="{175C8683-F883-4EF5-9AF2-0ADBB6A8B302}" type="presParOf" srcId="{8A760063-7CD4-4859-B98D-DF38CA52F70C}" destId="{E5A0650B-50D8-4DCB-A6F1-2DD03D62C80A}" srcOrd="0" destOrd="0" presId="urn:microsoft.com/office/officeart/2005/8/layout/vList3"/>
    <dgm:cxn modelId="{1F4B4100-4497-4059-AAC1-1A0C28AE0F8D}" type="presParOf" srcId="{8A760063-7CD4-4859-B98D-DF38CA52F70C}" destId="{B8243DB2-6518-475B-8AAE-E011E1794F92}" srcOrd="1" destOrd="0" presId="urn:microsoft.com/office/officeart/2005/8/layout/vList3"/>
    <dgm:cxn modelId="{5C1551EE-D130-455B-95C5-9E3C4953FFD7}" type="presParOf" srcId="{2BA87F5B-A8C0-4E09-B51B-F93426A84537}" destId="{4E81EC1D-AF38-458E-9524-1899D89365F0}" srcOrd="1" destOrd="0" presId="urn:microsoft.com/office/officeart/2005/8/layout/vList3"/>
    <dgm:cxn modelId="{4BE67669-DED6-477E-952C-9815C56EC4B4}" type="presParOf" srcId="{2BA87F5B-A8C0-4E09-B51B-F93426A84537}" destId="{8F093B5F-B914-446C-8D02-67E8121EBC38}" srcOrd="2" destOrd="0" presId="urn:microsoft.com/office/officeart/2005/8/layout/vList3"/>
    <dgm:cxn modelId="{79C01F5D-0C1E-448E-8690-9CCDBA613593}" type="presParOf" srcId="{8F093B5F-B914-446C-8D02-67E8121EBC38}" destId="{3DF88AE4-9E8D-4CD4-B73A-CDDD4F6F2E93}" srcOrd="0" destOrd="0" presId="urn:microsoft.com/office/officeart/2005/8/layout/vList3"/>
    <dgm:cxn modelId="{9FEF11B2-FBB9-4632-BBF7-AB83311C24CF}" type="presParOf" srcId="{8F093B5F-B914-446C-8D02-67E8121EBC38}" destId="{28DC3B1B-A400-4A17-A734-014EC95123A5}" srcOrd="1" destOrd="0" presId="urn:microsoft.com/office/officeart/2005/8/layout/vList3"/>
    <dgm:cxn modelId="{9E86BBC0-77E4-40EC-B6F8-F93E9D6F5911}" type="presParOf" srcId="{2BA87F5B-A8C0-4E09-B51B-F93426A84537}" destId="{C716A0F3-BE09-4273-A652-4815B322319C}" srcOrd="3" destOrd="0" presId="urn:microsoft.com/office/officeart/2005/8/layout/vList3"/>
    <dgm:cxn modelId="{CBC1D1E5-C971-405E-8C4D-70897EE8EEFA}" type="presParOf" srcId="{2BA87F5B-A8C0-4E09-B51B-F93426A84537}" destId="{1BC9C03D-EE5A-4040-B3CD-2314C730498F}" srcOrd="4" destOrd="0" presId="urn:microsoft.com/office/officeart/2005/8/layout/vList3"/>
    <dgm:cxn modelId="{07B5C7A6-86D7-4680-817F-7064D8FAEC43}" type="presParOf" srcId="{1BC9C03D-EE5A-4040-B3CD-2314C730498F}" destId="{4FBEA1F7-AF56-4FD8-9C89-7394ECFCDCAF}" srcOrd="0" destOrd="0" presId="urn:microsoft.com/office/officeart/2005/8/layout/vList3"/>
    <dgm:cxn modelId="{7CE3C19A-30FB-4FD4-B8B6-40BB8A04D137}" type="presParOf" srcId="{1BC9C03D-EE5A-4040-B3CD-2314C730498F}" destId="{E5D04FB3-EE41-4995-B999-3B392A17CFF3}" srcOrd="1" destOrd="0" presId="urn:microsoft.com/office/officeart/2005/8/layout/vList3"/>
    <dgm:cxn modelId="{F850DCDF-63A5-4205-869B-4B753D8A95D0}" type="presParOf" srcId="{2BA87F5B-A8C0-4E09-B51B-F93426A84537}" destId="{BFAE4F78-0C37-46B9-AB63-BD623C06384E}" srcOrd="5" destOrd="0" presId="urn:microsoft.com/office/officeart/2005/8/layout/vList3"/>
    <dgm:cxn modelId="{1118DAB2-E8AC-4BDC-8710-D9DDF2D091EC}" type="presParOf" srcId="{2BA87F5B-A8C0-4E09-B51B-F93426A84537}" destId="{D40448F3-BFD4-4DA2-8C19-99B57B6D0498}" srcOrd="6" destOrd="0" presId="urn:microsoft.com/office/officeart/2005/8/layout/vList3"/>
    <dgm:cxn modelId="{A3612F5F-D9F1-4F42-B96D-8E50A370B859}" type="presParOf" srcId="{D40448F3-BFD4-4DA2-8C19-99B57B6D0498}" destId="{C8DA6807-A911-49D6-B171-73167C9B32B2}" srcOrd="0" destOrd="0" presId="urn:microsoft.com/office/officeart/2005/8/layout/vList3"/>
    <dgm:cxn modelId="{810FE80A-FDCE-4ED0-87F3-FDAD49C928C9}" type="presParOf" srcId="{D40448F3-BFD4-4DA2-8C19-99B57B6D0498}" destId="{828BD83A-1AF7-4C90-88CE-388684F0E1F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4B278F2-F703-4432-8DDA-0B0BEEE79A4B}" type="doc">
      <dgm:prSet loTypeId="urn:microsoft.com/office/officeart/2005/8/layout/lProcess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34EC65-8CF2-487F-BFD9-6BD91F931DA5}">
      <dgm:prSet/>
      <dgm:spPr/>
      <dgm:t>
        <a:bodyPr/>
        <a:lstStyle/>
        <a:p>
          <a:pPr rtl="0"/>
          <a:r>
            <a:rPr lang="en-US" dirty="0" smtClean="0">
              <a:latin typeface="Tw Cen MT Condensed Extra Bold" panose="020B0803020202020204" pitchFamily="34" charset="0"/>
            </a:rPr>
            <a:t>Step 18</a:t>
          </a:r>
          <a:endParaRPr lang="en-GB" dirty="0">
            <a:latin typeface="Tw Cen MT Condensed Extra Bold" panose="020B0803020202020204" pitchFamily="34" charset="0"/>
          </a:endParaRPr>
        </a:p>
      </dgm:t>
    </dgm:pt>
    <dgm:pt modelId="{C2D3DB3A-4C72-48FF-9154-E608D3297B43}" type="parTrans" cxnId="{C898A0F8-28EC-4276-A819-81C5358B88AB}">
      <dgm:prSet/>
      <dgm:spPr/>
      <dgm:t>
        <a:bodyPr/>
        <a:lstStyle/>
        <a:p>
          <a:endParaRPr lang="en-US"/>
        </a:p>
      </dgm:t>
    </dgm:pt>
    <dgm:pt modelId="{957ED513-7DF3-4092-AFF8-D22E181D46A3}" type="sibTrans" cxnId="{C898A0F8-28EC-4276-A819-81C5358B88AB}">
      <dgm:prSet/>
      <dgm:spPr/>
      <dgm:t>
        <a:bodyPr/>
        <a:lstStyle/>
        <a:p>
          <a:endParaRPr lang="en-US"/>
        </a:p>
      </dgm:t>
    </dgm:pt>
    <dgm:pt modelId="{8EF3C5B1-E991-4BCA-B404-967EB376A0BD}">
      <dgm:prSet custT="1"/>
      <dgm:spPr/>
      <dgm:t>
        <a:bodyPr/>
        <a:lstStyle/>
        <a:p>
          <a:r>
            <a:rPr lang="en-US" sz="1600" dirty="0" smtClean="0">
              <a:latin typeface="Bahnschrift" panose="020B0502040204020203" pitchFamily="34" charset="0"/>
              <a:cs typeface="Arial"/>
            </a:rPr>
            <a:t>Review</a:t>
          </a:r>
          <a:r>
            <a:rPr lang="en-US" sz="1600" spc="-4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your</a:t>
          </a:r>
          <a:r>
            <a:rPr lang="en-US" sz="1600" spc="-5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details</a:t>
          </a:r>
          <a:r>
            <a:rPr lang="en-US" sz="1600" spc="-7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and</a:t>
          </a:r>
          <a:r>
            <a:rPr lang="en-US" sz="1600" spc="-5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if</a:t>
          </a:r>
          <a:r>
            <a:rPr lang="en-US" sz="1600" spc="-5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you</a:t>
          </a:r>
          <a:r>
            <a:rPr lang="en-US" sz="1600" spc="-3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spc="-20" dirty="0" smtClean="0">
              <a:latin typeface="Bahnschrift" panose="020B0502040204020203" pitchFamily="34" charset="0"/>
              <a:cs typeface="Arial"/>
            </a:rPr>
            <a:t>find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any</a:t>
          </a:r>
          <a:r>
            <a:rPr lang="en-US" sz="1600" spc="-1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spc="-10" dirty="0" smtClean="0">
              <a:latin typeface="Bahnschrift" panose="020B0502040204020203" pitchFamily="34" charset="0"/>
              <a:cs typeface="Arial"/>
            </a:rPr>
            <a:t>discrepancy</a:t>
          </a:r>
          <a:r>
            <a:rPr lang="en-US" sz="1600" spc="-5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click</a:t>
          </a:r>
          <a:r>
            <a:rPr lang="en-US" sz="1600" spc="-6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spc="-25" dirty="0" smtClean="0">
              <a:latin typeface="Bahnschrift" panose="020B0502040204020203" pitchFamily="34" charset="0"/>
              <a:cs typeface="Arial"/>
            </a:rPr>
            <a:t>on</a:t>
          </a:r>
          <a:endParaRPr lang="en-US" sz="1600" dirty="0" smtClean="0">
            <a:latin typeface="Bahnschrift" panose="020B0502040204020203" pitchFamily="34" charset="0"/>
            <a:cs typeface="Arial"/>
          </a:endParaRPr>
        </a:p>
        <a:p>
          <a:r>
            <a:rPr lang="en-US" sz="1600" b="1" dirty="0" smtClean="0">
              <a:solidFill>
                <a:srgbClr val="FFFF00"/>
              </a:solidFill>
              <a:latin typeface="Bahnschrift" panose="020B0502040204020203" pitchFamily="34" charset="0"/>
              <a:cs typeface="Arial"/>
            </a:rPr>
            <a:t>“</a:t>
          </a:r>
          <a:r>
            <a:rPr lang="en-US" sz="2400" b="1" dirty="0" smtClean="0">
              <a:solidFill>
                <a:srgbClr val="FFFF00"/>
              </a:solidFill>
              <a:latin typeface="Bahnschrift" panose="020B0502040204020203" pitchFamily="34" charset="0"/>
              <a:cs typeface="Arial"/>
            </a:rPr>
            <a:t>EDIT</a:t>
          </a:r>
          <a:r>
            <a:rPr lang="en-US" sz="1600" b="1" dirty="0" smtClean="0">
              <a:solidFill>
                <a:srgbClr val="FFFF00"/>
              </a:solidFill>
              <a:latin typeface="Bahnschrift" panose="020B0502040204020203" pitchFamily="34" charset="0"/>
              <a:cs typeface="Arial"/>
            </a:rPr>
            <a:t>”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button</a:t>
          </a:r>
          <a:r>
            <a:rPr lang="en-US" sz="1600" spc="-5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and</a:t>
          </a:r>
          <a:r>
            <a:rPr lang="en-US" sz="1600" spc="-2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update</a:t>
          </a:r>
          <a:r>
            <a:rPr lang="en-US" sz="1600" spc="-4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your </a:t>
          </a:r>
          <a:r>
            <a:rPr lang="en-US" sz="1600" spc="-10" dirty="0" smtClean="0">
              <a:latin typeface="Bahnschrift" panose="020B0502040204020203" pitchFamily="34" charset="0"/>
              <a:cs typeface="Arial"/>
            </a:rPr>
            <a:t>details.</a:t>
          </a:r>
          <a:endParaRPr lang="en-GB" sz="1600" dirty="0">
            <a:latin typeface="Bahnschrift" panose="020B0502040204020203" pitchFamily="34" charset="0"/>
          </a:endParaRPr>
        </a:p>
      </dgm:t>
    </dgm:pt>
    <dgm:pt modelId="{54E797C7-C14D-44A4-B4C1-6FC812B06590}" type="parTrans" cxnId="{3546745F-A864-4653-B0C5-1E7745B740E2}">
      <dgm:prSet/>
      <dgm:spPr/>
      <dgm:t>
        <a:bodyPr/>
        <a:lstStyle/>
        <a:p>
          <a:endParaRPr lang="en-US"/>
        </a:p>
      </dgm:t>
    </dgm:pt>
    <dgm:pt modelId="{B3548C84-BCC0-42D9-8EE0-611E5468A213}" type="sibTrans" cxnId="{3546745F-A864-4653-B0C5-1E7745B740E2}">
      <dgm:prSet/>
      <dgm:spPr/>
      <dgm:t>
        <a:bodyPr/>
        <a:lstStyle/>
        <a:p>
          <a:endParaRPr lang="en-US"/>
        </a:p>
      </dgm:t>
    </dgm:pt>
    <dgm:pt modelId="{2FD4B9F6-5DB7-4A76-8AB8-2D2220348D16}">
      <dgm:prSet custT="1"/>
      <dgm:spPr/>
      <dgm:t>
        <a:bodyPr/>
        <a:lstStyle/>
        <a:p>
          <a:r>
            <a:rPr lang="en-US" sz="1600" dirty="0" smtClean="0">
              <a:latin typeface="Bahnschrift" panose="020B0502040204020203" pitchFamily="34" charset="0"/>
              <a:cs typeface="Arial"/>
            </a:rPr>
            <a:t>If</a:t>
          </a:r>
          <a:r>
            <a:rPr lang="en-US" sz="1600" spc="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all</a:t>
          </a:r>
          <a:r>
            <a:rPr lang="en-US" sz="1600" spc="-3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looks</a:t>
          </a:r>
          <a:r>
            <a:rPr lang="en-US" sz="1600" spc="-3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good,</a:t>
          </a:r>
          <a:r>
            <a:rPr lang="en-US" sz="1600" spc="-1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click</a:t>
          </a:r>
          <a:r>
            <a:rPr lang="en-US" sz="1600" spc="-3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spc="-25" dirty="0" smtClean="0">
              <a:latin typeface="Bahnschrift" panose="020B0502040204020203" pitchFamily="34" charset="0"/>
              <a:cs typeface="Arial"/>
            </a:rPr>
            <a:t>on </a:t>
          </a:r>
          <a:r>
            <a:rPr lang="en-US" sz="2000" b="1" spc="-25" dirty="0" smtClean="0">
              <a:solidFill>
                <a:srgbClr val="FFFF00"/>
              </a:solidFill>
              <a:latin typeface="Bahnschrift" panose="020B0502040204020203" pitchFamily="34" charset="0"/>
              <a:cs typeface="Arial"/>
            </a:rPr>
            <a:t>“SELF VERIFY” </a:t>
          </a:r>
          <a:r>
            <a:rPr lang="en-GB" sz="1600" spc="-10" dirty="0" smtClean="0">
              <a:latin typeface="Bahnschrift" panose="020B0502040204020203" pitchFamily="34" charset="0"/>
              <a:cs typeface="Arial"/>
            </a:rPr>
            <a:t>button.</a:t>
          </a:r>
          <a:endParaRPr lang="en-US" sz="1600" dirty="0">
            <a:latin typeface="Bahnschrift" panose="020B0502040204020203" pitchFamily="34" charset="0"/>
            <a:cs typeface="Calibri"/>
          </a:endParaRPr>
        </a:p>
      </dgm:t>
    </dgm:pt>
    <dgm:pt modelId="{79BD9C6B-D312-448B-9910-34052E6CD545}" type="parTrans" cxnId="{4C051AF9-B7DD-4299-8B4F-8B7EBE29DDB0}">
      <dgm:prSet/>
      <dgm:spPr/>
      <dgm:t>
        <a:bodyPr/>
        <a:lstStyle/>
        <a:p>
          <a:endParaRPr lang="en-US"/>
        </a:p>
      </dgm:t>
    </dgm:pt>
    <dgm:pt modelId="{2FD11A86-7F6D-4EB1-B90E-FEC8E9DD8865}" type="sibTrans" cxnId="{4C051AF9-B7DD-4299-8B4F-8B7EBE29DDB0}">
      <dgm:prSet/>
      <dgm:spPr/>
      <dgm:t>
        <a:bodyPr/>
        <a:lstStyle/>
        <a:p>
          <a:endParaRPr lang="en-US"/>
        </a:p>
      </dgm:t>
    </dgm:pt>
    <dgm:pt modelId="{54519F45-D9F5-417C-AB03-8CE4081D6114}" type="pres">
      <dgm:prSet presAssocID="{D4B278F2-F703-4432-8DDA-0B0BEEE79A4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F95BAA-2253-470F-8A31-86D295D1B81C}" type="pres">
      <dgm:prSet presAssocID="{9234EC65-8CF2-487F-BFD9-6BD91F931DA5}" presName="compNode" presStyleCnt="0"/>
      <dgm:spPr/>
    </dgm:pt>
    <dgm:pt modelId="{579DE44B-6A93-42BC-8C2E-67AC84607B5B}" type="pres">
      <dgm:prSet presAssocID="{9234EC65-8CF2-487F-BFD9-6BD91F931DA5}" presName="aNode" presStyleLbl="bgShp" presStyleIdx="0" presStyleCnt="1"/>
      <dgm:spPr/>
      <dgm:t>
        <a:bodyPr/>
        <a:lstStyle/>
        <a:p>
          <a:endParaRPr lang="en-US"/>
        </a:p>
      </dgm:t>
    </dgm:pt>
    <dgm:pt modelId="{101F8833-8894-42DD-AE37-E2E79981518E}" type="pres">
      <dgm:prSet presAssocID="{9234EC65-8CF2-487F-BFD9-6BD91F931DA5}" presName="textNode" presStyleLbl="bgShp" presStyleIdx="0" presStyleCnt="1"/>
      <dgm:spPr/>
      <dgm:t>
        <a:bodyPr/>
        <a:lstStyle/>
        <a:p>
          <a:endParaRPr lang="en-US"/>
        </a:p>
      </dgm:t>
    </dgm:pt>
    <dgm:pt modelId="{D988D2FA-A2AB-437F-887E-87097A751CB9}" type="pres">
      <dgm:prSet presAssocID="{9234EC65-8CF2-487F-BFD9-6BD91F931DA5}" presName="compChildNode" presStyleCnt="0"/>
      <dgm:spPr/>
    </dgm:pt>
    <dgm:pt modelId="{E11C40FA-1C25-46D5-B6EF-E49B6C06988B}" type="pres">
      <dgm:prSet presAssocID="{9234EC65-8CF2-487F-BFD9-6BD91F931DA5}" presName="theInnerList" presStyleCnt="0"/>
      <dgm:spPr/>
    </dgm:pt>
    <dgm:pt modelId="{D3CE763F-92FA-4F7E-93DD-AAD9666921DF}" type="pres">
      <dgm:prSet presAssocID="{8EF3C5B1-E991-4BCA-B404-967EB376A0BD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092E7-37B1-4006-8C1B-A61C6BE541A6}" type="pres">
      <dgm:prSet presAssocID="{8EF3C5B1-E991-4BCA-B404-967EB376A0BD}" presName="aSpace2" presStyleCnt="0"/>
      <dgm:spPr/>
    </dgm:pt>
    <dgm:pt modelId="{673E7C96-7293-4A48-BCBF-1C3EA5B5A3F2}" type="pres">
      <dgm:prSet presAssocID="{2FD4B9F6-5DB7-4A76-8AB8-2D2220348D16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33066A-265D-49A6-9AAE-1BC713C921A4}" type="presOf" srcId="{8EF3C5B1-E991-4BCA-B404-967EB376A0BD}" destId="{D3CE763F-92FA-4F7E-93DD-AAD9666921DF}" srcOrd="0" destOrd="0" presId="urn:microsoft.com/office/officeart/2005/8/layout/lProcess2"/>
    <dgm:cxn modelId="{41302031-EA87-497F-8127-8A07B1D7DF6F}" type="presOf" srcId="{9234EC65-8CF2-487F-BFD9-6BD91F931DA5}" destId="{101F8833-8894-42DD-AE37-E2E79981518E}" srcOrd="1" destOrd="0" presId="urn:microsoft.com/office/officeart/2005/8/layout/lProcess2"/>
    <dgm:cxn modelId="{C898A0F8-28EC-4276-A819-81C5358B88AB}" srcId="{D4B278F2-F703-4432-8DDA-0B0BEEE79A4B}" destId="{9234EC65-8CF2-487F-BFD9-6BD91F931DA5}" srcOrd="0" destOrd="0" parTransId="{C2D3DB3A-4C72-48FF-9154-E608D3297B43}" sibTransId="{957ED513-7DF3-4092-AFF8-D22E181D46A3}"/>
    <dgm:cxn modelId="{2E62A497-35CB-492A-A03A-17447AF98757}" type="presOf" srcId="{D4B278F2-F703-4432-8DDA-0B0BEEE79A4B}" destId="{54519F45-D9F5-417C-AB03-8CE4081D6114}" srcOrd="0" destOrd="0" presId="urn:microsoft.com/office/officeart/2005/8/layout/lProcess2"/>
    <dgm:cxn modelId="{3546745F-A864-4653-B0C5-1E7745B740E2}" srcId="{9234EC65-8CF2-487F-BFD9-6BD91F931DA5}" destId="{8EF3C5B1-E991-4BCA-B404-967EB376A0BD}" srcOrd="0" destOrd="0" parTransId="{54E797C7-C14D-44A4-B4C1-6FC812B06590}" sibTransId="{B3548C84-BCC0-42D9-8EE0-611E5468A213}"/>
    <dgm:cxn modelId="{930F0C92-1AFA-44B4-9DB1-63ADBB373D6F}" type="presOf" srcId="{9234EC65-8CF2-487F-BFD9-6BD91F931DA5}" destId="{579DE44B-6A93-42BC-8C2E-67AC84607B5B}" srcOrd="0" destOrd="0" presId="urn:microsoft.com/office/officeart/2005/8/layout/lProcess2"/>
    <dgm:cxn modelId="{4C051AF9-B7DD-4299-8B4F-8B7EBE29DDB0}" srcId="{9234EC65-8CF2-487F-BFD9-6BD91F931DA5}" destId="{2FD4B9F6-5DB7-4A76-8AB8-2D2220348D16}" srcOrd="1" destOrd="0" parTransId="{79BD9C6B-D312-448B-9910-34052E6CD545}" sibTransId="{2FD11A86-7F6D-4EB1-B90E-FEC8E9DD8865}"/>
    <dgm:cxn modelId="{3A824800-5F6B-420E-8F46-35F66A020734}" type="presOf" srcId="{2FD4B9F6-5DB7-4A76-8AB8-2D2220348D16}" destId="{673E7C96-7293-4A48-BCBF-1C3EA5B5A3F2}" srcOrd="0" destOrd="0" presId="urn:microsoft.com/office/officeart/2005/8/layout/lProcess2"/>
    <dgm:cxn modelId="{3B09E25D-37B8-41DF-91B9-72D04F891C89}" type="presParOf" srcId="{54519F45-D9F5-417C-AB03-8CE4081D6114}" destId="{7EF95BAA-2253-470F-8A31-86D295D1B81C}" srcOrd="0" destOrd="0" presId="urn:microsoft.com/office/officeart/2005/8/layout/lProcess2"/>
    <dgm:cxn modelId="{83E36801-DAA8-4CBA-BC61-BE487A8BF89D}" type="presParOf" srcId="{7EF95BAA-2253-470F-8A31-86D295D1B81C}" destId="{579DE44B-6A93-42BC-8C2E-67AC84607B5B}" srcOrd="0" destOrd="0" presId="urn:microsoft.com/office/officeart/2005/8/layout/lProcess2"/>
    <dgm:cxn modelId="{12C041C2-A414-4920-8B81-F3AFB8419EB9}" type="presParOf" srcId="{7EF95BAA-2253-470F-8A31-86D295D1B81C}" destId="{101F8833-8894-42DD-AE37-E2E79981518E}" srcOrd="1" destOrd="0" presId="urn:microsoft.com/office/officeart/2005/8/layout/lProcess2"/>
    <dgm:cxn modelId="{855AD26E-551C-4CD5-A186-CD2752E27A06}" type="presParOf" srcId="{7EF95BAA-2253-470F-8A31-86D295D1B81C}" destId="{D988D2FA-A2AB-437F-887E-87097A751CB9}" srcOrd="2" destOrd="0" presId="urn:microsoft.com/office/officeart/2005/8/layout/lProcess2"/>
    <dgm:cxn modelId="{91A23ED1-8515-4F2E-8B16-9D365A30F7FD}" type="presParOf" srcId="{D988D2FA-A2AB-437F-887E-87097A751CB9}" destId="{E11C40FA-1C25-46D5-B6EF-E49B6C06988B}" srcOrd="0" destOrd="0" presId="urn:microsoft.com/office/officeart/2005/8/layout/lProcess2"/>
    <dgm:cxn modelId="{1D58B664-E7BA-4784-BDAC-A47E2D3A3B63}" type="presParOf" srcId="{E11C40FA-1C25-46D5-B6EF-E49B6C06988B}" destId="{D3CE763F-92FA-4F7E-93DD-AAD9666921DF}" srcOrd="0" destOrd="0" presId="urn:microsoft.com/office/officeart/2005/8/layout/lProcess2"/>
    <dgm:cxn modelId="{2CFFBBB0-0827-45BE-ADB0-1707F773D61B}" type="presParOf" srcId="{E11C40FA-1C25-46D5-B6EF-E49B6C06988B}" destId="{295092E7-37B1-4006-8C1B-A61C6BE541A6}" srcOrd="1" destOrd="0" presId="urn:microsoft.com/office/officeart/2005/8/layout/lProcess2"/>
    <dgm:cxn modelId="{F1FFE47F-BFA5-4224-AA38-97D6177BD542}" type="presParOf" srcId="{E11C40FA-1C25-46D5-B6EF-E49B6C06988B}" destId="{673E7C96-7293-4A48-BCBF-1C3EA5B5A3F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4B278F2-F703-4432-8DDA-0B0BEEE79A4B}" type="doc">
      <dgm:prSet loTypeId="urn:microsoft.com/office/officeart/2005/8/layout/lProcess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34EC65-8CF2-487F-BFD9-6BD91F931DA5}">
      <dgm:prSet/>
      <dgm:spPr/>
      <dgm:t>
        <a:bodyPr/>
        <a:lstStyle/>
        <a:p>
          <a:pPr rtl="0"/>
          <a:r>
            <a:rPr lang="en-US" dirty="0" smtClean="0">
              <a:latin typeface="Tw Cen MT Condensed Extra Bold" panose="020B0803020202020204" pitchFamily="34" charset="0"/>
            </a:rPr>
            <a:t>Step 19</a:t>
          </a:r>
          <a:endParaRPr lang="en-GB" dirty="0">
            <a:latin typeface="Tw Cen MT Condensed Extra Bold" panose="020B0803020202020204" pitchFamily="34" charset="0"/>
          </a:endParaRPr>
        </a:p>
      </dgm:t>
    </dgm:pt>
    <dgm:pt modelId="{C2D3DB3A-4C72-48FF-9154-E608D3297B43}" type="parTrans" cxnId="{C898A0F8-28EC-4276-A819-81C5358B88AB}">
      <dgm:prSet/>
      <dgm:spPr/>
      <dgm:t>
        <a:bodyPr/>
        <a:lstStyle/>
        <a:p>
          <a:endParaRPr lang="en-US"/>
        </a:p>
      </dgm:t>
    </dgm:pt>
    <dgm:pt modelId="{957ED513-7DF3-4092-AFF8-D22E181D46A3}" type="sibTrans" cxnId="{C898A0F8-28EC-4276-A819-81C5358B88AB}">
      <dgm:prSet/>
      <dgm:spPr/>
      <dgm:t>
        <a:bodyPr/>
        <a:lstStyle/>
        <a:p>
          <a:endParaRPr lang="en-US"/>
        </a:p>
      </dgm:t>
    </dgm:pt>
    <dgm:pt modelId="{8EF3C5B1-E991-4BCA-B404-967EB376A0BD}">
      <dgm:prSet custT="1"/>
      <dgm:spPr/>
      <dgm:t>
        <a:bodyPr/>
        <a:lstStyle/>
        <a:p>
          <a:r>
            <a:rPr lang="en-US" sz="2000" dirty="0" smtClean="0">
              <a:latin typeface="Bahnschrift" panose="020B0502040204020203" pitchFamily="34" charset="0"/>
              <a:cs typeface="Arial"/>
            </a:rPr>
            <a:t>Read</a:t>
          </a:r>
          <a:r>
            <a:rPr lang="en-US" sz="2000" spc="-6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2000" spc="-30" dirty="0" smtClean="0">
              <a:latin typeface="Bahnschrift" panose="020B0502040204020203" pitchFamily="34" charset="0"/>
              <a:cs typeface="Arial"/>
            </a:rPr>
            <a:t>Terms</a:t>
          </a:r>
          <a:r>
            <a:rPr lang="en-US" sz="2000" spc="-3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2000" dirty="0" smtClean="0">
              <a:latin typeface="Bahnschrift" panose="020B0502040204020203" pitchFamily="34" charset="0"/>
              <a:cs typeface="Arial"/>
            </a:rPr>
            <a:t>and</a:t>
          </a:r>
          <a:r>
            <a:rPr lang="en-US" sz="2000" spc="-3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2000" spc="-10" dirty="0" smtClean="0">
              <a:latin typeface="Bahnschrift" panose="020B0502040204020203" pitchFamily="34" charset="0"/>
              <a:cs typeface="Arial"/>
            </a:rPr>
            <a:t>Conditions </a:t>
          </a:r>
          <a:r>
            <a:rPr lang="en-US" sz="2000" dirty="0" smtClean="0">
              <a:latin typeface="Bahnschrift" panose="020B0502040204020203" pitchFamily="34" charset="0"/>
              <a:cs typeface="Arial"/>
            </a:rPr>
            <a:t>carefully</a:t>
          </a:r>
          <a:r>
            <a:rPr lang="en-US" sz="2000" spc="-4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2000" dirty="0" smtClean="0">
              <a:latin typeface="Bahnschrift" panose="020B0502040204020203" pitchFamily="34" charset="0"/>
              <a:cs typeface="Arial"/>
            </a:rPr>
            <a:t>and</a:t>
          </a:r>
          <a:r>
            <a:rPr lang="en-US" sz="2000" spc="1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2000" dirty="0" smtClean="0">
              <a:latin typeface="Bahnschrift" panose="020B0502040204020203" pitchFamily="34" charset="0"/>
              <a:cs typeface="Arial"/>
            </a:rPr>
            <a:t>click</a:t>
          </a:r>
          <a:r>
            <a:rPr lang="en-US" sz="2000" spc="-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2000" spc="-25" dirty="0" smtClean="0">
              <a:latin typeface="Bahnschrift" panose="020B0502040204020203" pitchFamily="34" charset="0"/>
              <a:cs typeface="Arial"/>
            </a:rPr>
            <a:t>on </a:t>
          </a:r>
          <a:r>
            <a:rPr lang="en-US" sz="2000" b="1" spc="-25" dirty="0" smtClean="0">
              <a:solidFill>
                <a:srgbClr val="FFFF00"/>
              </a:solidFill>
              <a:latin typeface="Bahnschrift" panose="020B0502040204020203" pitchFamily="34" charset="0"/>
              <a:cs typeface="Arial"/>
            </a:rPr>
            <a:t>“</a:t>
          </a:r>
          <a:r>
            <a:rPr lang="en-US" sz="2400" b="1" spc="-25" dirty="0" smtClean="0">
              <a:solidFill>
                <a:srgbClr val="FFFF00"/>
              </a:solidFill>
              <a:latin typeface="Bahnschrift" panose="020B0502040204020203" pitchFamily="34" charset="0"/>
              <a:cs typeface="Arial"/>
            </a:rPr>
            <a:t>ACCEPT</a:t>
          </a:r>
          <a:r>
            <a:rPr lang="en-US" sz="2000" b="1" spc="-25" dirty="0" smtClean="0">
              <a:solidFill>
                <a:srgbClr val="FFFF00"/>
              </a:solidFill>
              <a:latin typeface="Bahnschrift" panose="020B0502040204020203" pitchFamily="34" charset="0"/>
              <a:cs typeface="Arial"/>
            </a:rPr>
            <a:t>” </a:t>
          </a:r>
          <a:r>
            <a:rPr lang="en-US" sz="2000" spc="-10" dirty="0" smtClean="0">
              <a:latin typeface="Bahnschrift" panose="020B0502040204020203" pitchFamily="34" charset="0"/>
              <a:cs typeface="Arial"/>
            </a:rPr>
            <a:t>button</a:t>
          </a:r>
          <a:endParaRPr lang="en-GB" sz="2000" dirty="0">
            <a:latin typeface="Bahnschrift" panose="020B0502040204020203" pitchFamily="34" charset="0"/>
          </a:endParaRPr>
        </a:p>
      </dgm:t>
    </dgm:pt>
    <dgm:pt modelId="{54E797C7-C14D-44A4-B4C1-6FC812B06590}" type="parTrans" cxnId="{3546745F-A864-4653-B0C5-1E7745B740E2}">
      <dgm:prSet/>
      <dgm:spPr/>
      <dgm:t>
        <a:bodyPr/>
        <a:lstStyle/>
        <a:p>
          <a:endParaRPr lang="en-US"/>
        </a:p>
      </dgm:t>
    </dgm:pt>
    <dgm:pt modelId="{B3548C84-BCC0-42D9-8EE0-611E5468A213}" type="sibTrans" cxnId="{3546745F-A864-4653-B0C5-1E7745B740E2}">
      <dgm:prSet/>
      <dgm:spPr/>
      <dgm:t>
        <a:bodyPr/>
        <a:lstStyle/>
        <a:p>
          <a:endParaRPr lang="en-US"/>
        </a:p>
      </dgm:t>
    </dgm:pt>
    <dgm:pt modelId="{54519F45-D9F5-417C-AB03-8CE4081D6114}" type="pres">
      <dgm:prSet presAssocID="{D4B278F2-F703-4432-8DDA-0B0BEEE79A4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F95BAA-2253-470F-8A31-86D295D1B81C}" type="pres">
      <dgm:prSet presAssocID="{9234EC65-8CF2-487F-BFD9-6BD91F931DA5}" presName="compNode" presStyleCnt="0"/>
      <dgm:spPr/>
    </dgm:pt>
    <dgm:pt modelId="{579DE44B-6A93-42BC-8C2E-67AC84607B5B}" type="pres">
      <dgm:prSet presAssocID="{9234EC65-8CF2-487F-BFD9-6BD91F931DA5}" presName="aNode" presStyleLbl="bgShp" presStyleIdx="0" presStyleCnt="1"/>
      <dgm:spPr/>
      <dgm:t>
        <a:bodyPr/>
        <a:lstStyle/>
        <a:p>
          <a:endParaRPr lang="en-US"/>
        </a:p>
      </dgm:t>
    </dgm:pt>
    <dgm:pt modelId="{101F8833-8894-42DD-AE37-E2E79981518E}" type="pres">
      <dgm:prSet presAssocID="{9234EC65-8CF2-487F-BFD9-6BD91F931DA5}" presName="textNode" presStyleLbl="bgShp" presStyleIdx="0" presStyleCnt="1"/>
      <dgm:spPr/>
      <dgm:t>
        <a:bodyPr/>
        <a:lstStyle/>
        <a:p>
          <a:endParaRPr lang="en-US"/>
        </a:p>
      </dgm:t>
    </dgm:pt>
    <dgm:pt modelId="{D988D2FA-A2AB-437F-887E-87097A751CB9}" type="pres">
      <dgm:prSet presAssocID="{9234EC65-8CF2-487F-BFD9-6BD91F931DA5}" presName="compChildNode" presStyleCnt="0"/>
      <dgm:spPr/>
    </dgm:pt>
    <dgm:pt modelId="{E11C40FA-1C25-46D5-B6EF-E49B6C06988B}" type="pres">
      <dgm:prSet presAssocID="{9234EC65-8CF2-487F-BFD9-6BD91F931DA5}" presName="theInnerList" presStyleCnt="0"/>
      <dgm:spPr/>
    </dgm:pt>
    <dgm:pt modelId="{D3CE763F-92FA-4F7E-93DD-AAD9666921DF}" type="pres">
      <dgm:prSet presAssocID="{8EF3C5B1-E991-4BCA-B404-967EB376A0BD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62A497-35CB-492A-A03A-17447AF98757}" type="presOf" srcId="{D4B278F2-F703-4432-8DDA-0B0BEEE79A4B}" destId="{54519F45-D9F5-417C-AB03-8CE4081D6114}" srcOrd="0" destOrd="0" presId="urn:microsoft.com/office/officeart/2005/8/layout/lProcess2"/>
    <dgm:cxn modelId="{3546745F-A864-4653-B0C5-1E7745B740E2}" srcId="{9234EC65-8CF2-487F-BFD9-6BD91F931DA5}" destId="{8EF3C5B1-E991-4BCA-B404-967EB376A0BD}" srcOrd="0" destOrd="0" parTransId="{54E797C7-C14D-44A4-B4C1-6FC812B06590}" sibTransId="{B3548C84-BCC0-42D9-8EE0-611E5468A213}"/>
    <dgm:cxn modelId="{930F0C92-1AFA-44B4-9DB1-63ADBB373D6F}" type="presOf" srcId="{9234EC65-8CF2-487F-BFD9-6BD91F931DA5}" destId="{579DE44B-6A93-42BC-8C2E-67AC84607B5B}" srcOrd="0" destOrd="0" presId="urn:microsoft.com/office/officeart/2005/8/layout/lProcess2"/>
    <dgm:cxn modelId="{41302031-EA87-497F-8127-8A07B1D7DF6F}" type="presOf" srcId="{9234EC65-8CF2-487F-BFD9-6BD91F931DA5}" destId="{101F8833-8894-42DD-AE37-E2E79981518E}" srcOrd="1" destOrd="0" presId="urn:microsoft.com/office/officeart/2005/8/layout/lProcess2"/>
    <dgm:cxn modelId="{B133066A-265D-49A6-9AAE-1BC713C921A4}" type="presOf" srcId="{8EF3C5B1-E991-4BCA-B404-967EB376A0BD}" destId="{D3CE763F-92FA-4F7E-93DD-AAD9666921DF}" srcOrd="0" destOrd="0" presId="urn:microsoft.com/office/officeart/2005/8/layout/lProcess2"/>
    <dgm:cxn modelId="{C898A0F8-28EC-4276-A819-81C5358B88AB}" srcId="{D4B278F2-F703-4432-8DDA-0B0BEEE79A4B}" destId="{9234EC65-8CF2-487F-BFD9-6BD91F931DA5}" srcOrd="0" destOrd="0" parTransId="{C2D3DB3A-4C72-48FF-9154-E608D3297B43}" sibTransId="{957ED513-7DF3-4092-AFF8-D22E181D46A3}"/>
    <dgm:cxn modelId="{3B09E25D-37B8-41DF-91B9-72D04F891C89}" type="presParOf" srcId="{54519F45-D9F5-417C-AB03-8CE4081D6114}" destId="{7EF95BAA-2253-470F-8A31-86D295D1B81C}" srcOrd="0" destOrd="0" presId="urn:microsoft.com/office/officeart/2005/8/layout/lProcess2"/>
    <dgm:cxn modelId="{83E36801-DAA8-4CBA-BC61-BE487A8BF89D}" type="presParOf" srcId="{7EF95BAA-2253-470F-8A31-86D295D1B81C}" destId="{579DE44B-6A93-42BC-8C2E-67AC84607B5B}" srcOrd="0" destOrd="0" presId="urn:microsoft.com/office/officeart/2005/8/layout/lProcess2"/>
    <dgm:cxn modelId="{12C041C2-A414-4920-8B81-F3AFB8419EB9}" type="presParOf" srcId="{7EF95BAA-2253-470F-8A31-86D295D1B81C}" destId="{101F8833-8894-42DD-AE37-E2E79981518E}" srcOrd="1" destOrd="0" presId="urn:microsoft.com/office/officeart/2005/8/layout/lProcess2"/>
    <dgm:cxn modelId="{855AD26E-551C-4CD5-A186-CD2752E27A06}" type="presParOf" srcId="{7EF95BAA-2253-470F-8A31-86D295D1B81C}" destId="{D988D2FA-A2AB-437F-887E-87097A751CB9}" srcOrd="2" destOrd="0" presId="urn:microsoft.com/office/officeart/2005/8/layout/lProcess2"/>
    <dgm:cxn modelId="{91A23ED1-8515-4F2E-8B16-9D365A30F7FD}" type="presParOf" srcId="{D988D2FA-A2AB-437F-887E-87097A751CB9}" destId="{E11C40FA-1C25-46D5-B6EF-E49B6C06988B}" srcOrd="0" destOrd="0" presId="urn:microsoft.com/office/officeart/2005/8/layout/lProcess2"/>
    <dgm:cxn modelId="{1D58B664-E7BA-4784-BDAC-A47E2D3A3B63}" type="presParOf" srcId="{E11C40FA-1C25-46D5-B6EF-E49B6C06988B}" destId="{D3CE763F-92FA-4F7E-93DD-AAD9666921D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4B278F2-F703-4432-8DDA-0B0BEEE79A4B}" type="doc">
      <dgm:prSet loTypeId="urn:microsoft.com/office/officeart/2005/8/layout/lProcess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34EC65-8CF2-487F-BFD9-6BD91F931DA5}">
      <dgm:prSet/>
      <dgm:spPr/>
      <dgm:t>
        <a:bodyPr/>
        <a:lstStyle/>
        <a:p>
          <a:pPr rtl="0"/>
          <a:r>
            <a:rPr lang="en-US" dirty="0" smtClean="0">
              <a:latin typeface="Tw Cen MT Condensed Extra Bold" panose="020B0803020202020204" pitchFamily="34" charset="0"/>
            </a:rPr>
            <a:t>Step 20</a:t>
          </a:r>
          <a:endParaRPr lang="en-GB" dirty="0">
            <a:latin typeface="Tw Cen MT Condensed Extra Bold" panose="020B0803020202020204" pitchFamily="34" charset="0"/>
          </a:endParaRPr>
        </a:p>
      </dgm:t>
    </dgm:pt>
    <dgm:pt modelId="{C2D3DB3A-4C72-48FF-9154-E608D3297B43}" type="parTrans" cxnId="{C898A0F8-28EC-4276-A819-81C5358B88AB}">
      <dgm:prSet/>
      <dgm:spPr/>
      <dgm:t>
        <a:bodyPr/>
        <a:lstStyle/>
        <a:p>
          <a:endParaRPr lang="en-US"/>
        </a:p>
      </dgm:t>
    </dgm:pt>
    <dgm:pt modelId="{957ED513-7DF3-4092-AFF8-D22E181D46A3}" type="sibTrans" cxnId="{C898A0F8-28EC-4276-A819-81C5358B88AB}">
      <dgm:prSet/>
      <dgm:spPr/>
      <dgm:t>
        <a:bodyPr/>
        <a:lstStyle/>
        <a:p>
          <a:endParaRPr lang="en-US"/>
        </a:p>
      </dgm:t>
    </dgm:pt>
    <dgm:pt modelId="{8EF3C5B1-E991-4BCA-B404-967EB376A0BD}">
      <dgm:prSet custT="1"/>
      <dgm:spPr/>
      <dgm:t>
        <a:bodyPr/>
        <a:lstStyle/>
        <a:p>
          <a:endParaRPr lang="en-US" sz="1600" dirty="0" smtClean="0">
            <a:latin typeface="Bahnschrift" panose="020B0502040204020203" pitchFamily="34" charset="0"/>
            <a:cs typeface="Arial"/>
          </a:endParaRPr>
        </a:p>
        <a:p>
          <a:endParaRPr lang="en-US" sz="1600" dirty="0" smtClean="0">
            <a:latin typeface="Bahnschrift" panose="020B0502040204020203" pitchFamily="34" charset="0"/>
            <a:cs typeface="Arial"/>
          </a:endParaRPr>
        </a:p>
        <a:p>
          <a:r>
            <a:rPr lang="en-US" sz="1600" dirty="0" smtClean="0">
              <a:latin typeface="Bahnschrift" panose="020B0502040204020203" pitchFamily="34" charset="0"/>
              <a:cs typeface="Arial"/>
            </a:rPr>
            <a:t>Now</a:t>
          </a:r>
          <a:r>
            <a:rPr lang="en-US" sz="1600" spc="-1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you</a:t>
          </a:r>
          <a:r>
            <a:rPr lang="en-US" sz="1600" spc="-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will</a:t>
          </a:r>
          <a:r>
            <a:rPr lang="en-US" sz="1600" spc="-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see</a:t>
          </a:r>
          <a:r>
            <a:rPr lang="en-US" sz="1600" spc="-5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a</a:t>
          </a:r>
          <a:r>
            <a:rPr lang="en-US" sz="1600" spc="-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spc="-10" dirty="0" smtClean="0">
              <a:latin typeface="Bahnschrift" panose="020B0502040204020203" pitchFamily="34" charset="0"/>
              <a:cs typeface="Arial"/>
            </a:rPr>
            <a:t>“</a:t>
          </a:r>
          <a:r>
            <a:rPr lang="en-US" sz="2400" b="1" spc="-10" dirty="0" smtClean="0">
              <a:solidFill>
                <a:srgbClr val="FFFF00"/>
              </a:solidFill>
              <a:latin typeface="Bahnschrift" panose="020B0502040204020203" pitchFamily="34" charset="0"/>
              <a:cs typeface="Arial"/>
            </a:rPr>
            <a:t>success</a:t>
          </a:r>
          <a:r>
            <a:rPr lang="en-US" sz="1600" spc="-10" dirty="0" smtClean="0">
              <a:latin typeface="Bahnschrift" panose="020B0502040204020203" pitchFamily="34" charset="0"/>
              <a:cs typeface="Arial"/>
            </a:rPr>
            <a:t>”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message</a:t>
          </a:r>
          <a:r>
            <a:rPr lang="en-US" sz="1600" spc="-5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on</a:t>
          </a:r>
          <a:r>
            <a:rPr lang="en-US" sz="1600" spc="5" dirty="0" smtClean="0">
              <a:latin typeface="Bahnschrift" panose="020B0502040204020203" pitchFamily="34" charset="0"/>
              <a:cs typeface="Arial"/>
            </a:rPr>
            <a:t> the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top right</a:t>
          </a:r>
          <a:r>
            <a:rPr lang="en-US" sz="1600" spc="-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side</a:t>
          </a:r>
          <a:r>
            <a:rPr lang="en-US" sz="1600" spc="-2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of</a:t>
          </a:r>
          <a:r>
            <a:rPr lang="en-US" sz="1600" spc="2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spc="-25" dirty="0" smtClean="0">
              <a:latin typeface="Bahnschrift" panose="020B0502040204020203" pitchFamily="34" charset="0"/>
              <a:cs typeface="Arial"/>
            </a:rPr>
            <a:t>the </a:t>
          </a:r>
          <a:r>
            <a:rPr lang="en-US" sz="1600" spc="-10" dirty="0" smtClean="0">
              <a:latin typeface="Bahnschrift" panose="020B0502040204020203" pitchFamily="34" charset="0"/>
              <a:cs typeface="Arial"/>
            </a:rPr>
            <a:t>portal</a:t>
          </a:r>
          <a:endParaRPr lang="en-US" sz="1600" dirty="0" smtClean="0">
            <a:latin typeface="Bahnschrift" panose="020B0502040204020203" pitchFamily="34" charset="0"/>
            <a:cs typeface="Arial"/>
          </a:endParaRPr>
        </a:p>
        <a:p>
          <a:r>
            <a:rPr lang="en-GB" sz="1600" dirty="0" smtClean="0">
              <a:latin typeface="Bahnschrift" panose="020B0502040204020203" pitchFamily="34" charset="0"/>
              <a:cs typeface="Arial"/>
            </a:rPr>
            <a:t>Patron</a:t>
          </a:r>
          <a:r>
            <a:rPr lang="en-GB" sz="1600" spc="-1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GB" sz="1600" dirty="0" smtClean="0">
              <a:latin typeface="Bahnschrift" panose="020B0502040204020203" pitchFamily="34" charset="0"/>
              <a:cs typeface="Arial"/>
            </a:rPr>
            <a:t>self-verification</a:t>
          </a:r>
          <a:r>
            <a:rPr lang="en-GB" sz="1600" spc="-5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GB" sz="1600" dirty="0" smtClean="0">
              <a:latin typeface="Bahnschrift" panose="020B0502040204020203" pitchFamily="34" charset="0"/>
              <a:cs typeface="Arial"/>
            </a:rPr>
            <a:t>is</a:t>
          </a:r>
          <a:r>
            <a:rPr lang="en-GB" sz="1600" spc="1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GB" sz="1600" spc="-10" dirty="0" smtClean="0">
              <a:latin typeface="Bahnschrift" panose="020B0502040204020203" pitchFamily="34" charset="0"/>
              <a:cs typeface="Arial"/>
            </a:rPr>
            <a:t>completed </a:t>
          </a:r>
          <a:r>
            <a:rPr lang="en-GB" sz="1600" dirty="0" smtClean="0">
              <a:latin typeface="Bahnschrift" panose="020B0502040204020203" pitchFamily="34" charset="0"/>
              <a:cs typeface="Arial"/>
            </a:rPr>
            <a:t>at</a:t>
          </a:r>
          <a:r>
            <a:rPr lang="en-GB" sz="1600" spc="-1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GB" sz="1600" dirty="0" smtClean="0">
              <a:latin typeface="Bahnschrift" panose="020B0502040204020203" pitchFamily="34" charset="0"/>
              <a:cs typeface="Arial"/>
            </a:rPr>
            <a:t>this</a:t>
          </a:r>
          <a:r>
            <a:rPr lang="en-GB" sz="1600" spc="-10" dirty="0" smtClean="0">
              <a:latin typeface="Bahnschrift" panose="020B0502040204020203" pitchFamily="34" charset="0"/>
              <a:cs typeface="Arial"/>
            </a:rPr>
            <a:t> stage.</a:t>
          </a:r>
          <a:endParaRPr lang="en-GB" sz="1600" dirty="0" smtClean="0">
            <a:latin typeface="Bahnschrift" panose="020B0502040204020203" pitchFamily="34" charset="0"/>
            <a:cs typeface="Arial"/>
          </a:endParaRPr>
        </a:p>
        <a:p>
          <a:r>
            <a:rPr lang="en-US" sz="1600" dirty="0" smtClean="0">
              <a:latin typeface="Bahnschrift" panose="020B0502040204020203" pitchFamily="34" charset="0"/>
              <a:cs typeface="Arial"/>
            </a:rPr>
            <a:t>The same</a:t>
          </a:r>
          <a:r>
            <a:rPr lang="en-US" sz="1600" spc="-1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steps</a:t>
          </a:r>
          <a:r>
            <a:rPr lang="en-US" sz="1600" spc="-2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need</a:t>
          </a:r>
          <a:r>
            <a:rPr lang="en-US" sz="1600" spc="-3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to</a:t>
          </a:r>
          <a:r>
            <a:rPr lang="en-US" sz="1600" spc="1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be</a:t>
          </a:r>
          <a:r>
            <a:rPr lang="en-US" sz="1600" spc="-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followed</a:t>
          </a:r>
          <a:r>
            <a:rPr lang="en-US" sz="1600" spc="-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spc="-25" dirty="0" smtClean="0">
              <a:latin typeface="Bahnschrift" panose="020B0502040204020203" pitchFamily="34" charset="0"/>
              <a:cs typeface="Arial"/>
            </a:rPr>
            <a:t>by </a:t>
          </a:r>
          <a:r>
            <a:rPr lang="en-GB" sz="1600" dirty="0" smtClean="0">
              <a:latin typeface="Bahnschrift" panose="020B0502040204020203" pitchFamily="34" charset="0"/>
              <a:cs typeface="Arial"/>
            </a:rPr>
            <a:t>other</a:t>
          </a:r>
          <a:r>
            <a:rPr lang="en-GB" sz="1600" spc="-2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GB" sz="1600" dirty="0" smtClean="0">
              <a:latin typeface="Bahnschrift" panose="020B0502040204020203" pitchFamily="34" charset="0"/>
              <a:cs typeface="Arial"/>
            </a:rPr>
            <a:t>authority</a:t>
          </a:r>
          <a:r>
            <a:rPr lang="en-GB" sz="1600" spc="-5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GB" sz="1600" dirty="0" smtClean="0">
              <a:latin typeface="Bahnschrift" panose="020B0502040204020203" pitchFamily="34" charset="0"/>
              <a:cs typeface="Arial"/>
            </a:rPr>
            <a:t>for</a:t>
          </a:r>
          <a:r>
            <a:rPr lang="en-GB" sz="1600" spc="-1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GB" sz="1600" dirty="0" smtClean="0">
              <a:latin typeface="Bahnschrift" panose="020B0502040204020203" pitchFamily="34" charset="0"/>
              <a:cs typeface="Arial"/>
            </a:rPr>
            <a:t>self-verifications</a:t>
          </a:r>
          <a:r>
            <a:rPr lang="en-GB" sz="1600" spc="-10" dirty="0" smtClean="0">
              <a:latin typeface="Bahnschrift" panose="020B0502040204020203" pitchFamily="34" charset="0"/>
              <a:cs typeface="Arial"/>
            </a:rPr>
            <a:t>.</a:t>
          </a:r>
        </a:p>
        <a:p>
          <a:endParaRPr lang="en-IN" sz="1600" spc="-10" dirty="0" smtClean="0">
            <a:latin typeface="Bahnschrift" panose="020B0502040204020203" pitchFamily="34" charset="0"/>
            <a:cs typeface="Arial"/>
          </a:endParaRPr>
        </a:p>
        <a:p>
          <a:endParaRPr lang="en-GB" sz="1600" dirty="0">
            <a:latin typeface="Bahnschrift" panose="020B0502040204020203" pitchFamily="34" charset="0"/>
          </a:endParaRPr>
        </a:p>
      </dgm:t>
    </dgm:pt>
    <dgm:pt modelId="{54E797C7-C14D-44A4-B4C1-6FC812B06590}" type="parTrans" cxnId="{3546745F-A864-4653-B0C5-1E7745B740E2}">
      <dgm:prSet/>
      <dgm:spPr/>
      <dgm:t>
        <a:bodyPr/>
        <a:lstStyle/>
        <a:p>
          <a:endParaRPr lang="en-US"/>
        </a:p>
      </dgm:t>
    </dgm:pt>
    <dgm:pt modelId="{B3548C84-BCC0-42D9-8EE0-611E5468A213}" type="sibTrans" cxnId="{3546745F-A864-4653-B0C5-1E7745B740E2}">
      <dgm:prSet/>
      <dgm:spPr/>
      <dgm:t>
        <a:bodyPr/>
        <a:lstStyle/>
        <a:p>
          <a:endParaRPr lang="en-US"/>
        </a:p>
      </dgm:t>
    </dgm:pt>
    <dgm:pt modelId="{54519F45-D9F5-417C-AB03-8CE4081D6114}" type="pres">
      <dgm:prSet presAssocID="{D4B278F2-F703-4432-8DDA-0B0BEEE79A4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F95BAA-2253-470F-8A31-86D295D1B81C}" type="pres">
      <dgm:prSet presAssocID="{9234EC65-8CF2-487F-BFD9-6BD91F931DA5}" presName="compNode" presStyleCnt="0"/>
      <dgm:spPr/>
    </dgm:pt>
    <dgm:pt modelId="{579DE44B-6A93-42BC-8C2E-67AC84607B5B}" type="pres">
      <dgm:prSet presAssocID="{9234EC65-8CF2-487F-BFD9-6BD91F931DA5}" presName="aNode" presStyleLbl="bgShp" presStyleIdx="0" presStyleCnt="1"/>
      <dgm:spPr/>
      <dgm:t>
        <a:bodyPr/>
        <a:lstStyle/>
        <a:p>
          <a:endParaRPr lang="en-US"/>
        </a:p>
      </dgm:t>
    </dgm:pt>
    <dgm:pt modelId="{101F8833-8894-42DD-AE37-E2E79981518E}" type="pres">
      <dgm:prSet presAssocID="{9234EC65-8CF2-487F-BFD9-6BD91F931DA5}" presName="textNode" presStyleLbl="bgShp" presStyleIdx="0" presStyleCnt="1"/>
      <dgm:spPr/>
      <dgm:t>
        <a:bodyPr/>
        <a:lstStyle/>
        <a:p>
          <a:endParaRPr lang="en-US"/>
        </a:p>
      </dgm:t>
    </dgm:pt>
    <dgm:pt modelId="{D988D2FA-A2AB-437F-887E-87097A751CB9}" type="pres">
      <dgm:prSet presAssocID="{9234EC65-8CF2-487F-BFD9-6BD91F931DA5}" presName="compChildNode" presStyleCnt="0"/>
      <dgm:spPr/>
    </dgm:pt>
    <dgm:pt modelId="{E11C40FA-1C25-46D5-B6EF-E49B6C06988B}" type="pres">
      <dgm:prSet presAssocID="{9234EC65-8CF2-487F-BFD9-6BD91F931DA5}" presName="theInnerList" presStyleCnt="0"/>
      <dgm:spPr/>
    </dgm:pt>
    <dgm:pt modelId="{D3CE763F-92FA-4F7E-93DD-AAD9666921DF}" type="pres">
      <dgm:prSet presAssocID="{8EF3C5B1-E991-4BCA-B404-967EB376A0BD}" presName="childNode" presStyleLbl="node1" presStyleIdx="0" presStyleCnt="1" custScaleY="111091" custLinFactNeighborX="-1" custLinFactNeighborY="-20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62A497-35CB-492A-A03A-17447AF98757}" type="presOf" srcId="{D4B278F2-F703-4432-8DDA-0B0BEEE79A4B}" destId="{54519F45-D9F5-417C-AB03-8CE4081D6114}" srcOrd="0" destOrd="0" presId="urn:microsoft.com/office/officeart/2005/8/layout/lProcess2"/>
    <dgm:cxn modelId="{3546745F-A864-4653-B0C5-1E7745B740E2}" srcId="{9234EC65-8CF2-487F-BFD9-6BD91F931DA5}" destId="{8EF3C5B1-E991-4BCA-B404-967EB376A0BD}" srcOrd="0" destOrd="0" parTransId="{54E797C7-C14D-44A4-B4C1-6FC812B06590}" sibTransId="{B3548C84-BCC0-42D9-8EE0-611E5468A213}"/>
    <dgm:cxn modelId="{930F0C92-1AFA-44B4-9DB1-63ADBB373D6F}" type="presOf" srcId="{9234EC65-8CF2-487F-BFD9-6BD91F931DA5}" destId="{579DE44B-6A93-42BC-8C2E-67AC84607B5B}" srcOrd="0" destOrd="0" presId="urn:microsoft.com/office/officeart/2005/8/layout/lProcess2"/>
    <dgm:cxn modelId="{41302031-EA87-497F-8127-8A07B1D7DF6F}" type="presOf" srcId="{9234EC65-8CF2-487F-BFD9-6BD91F931DA5}" destId="{101F8833-8894-42DD-AE37-E2E79981518E}" srcOrd="1" destOrd="0" presId="urn:microsoft.com/office/officeart/2005/8/layout/lProcess2"/>
    <dgm:cxn modelId="{B133066A-265D-49A6-9AAE-1BC713C921A4}" type="presOf" srcId="{8EF3C5B1-E991-4BCA-B404-967EB376A0BD}" destId="{D3CE763F-92FA-4F7E-93DD-AAD9666921DF}" srcOrd="0" destOrd="0" presId="urn:microsoft.com/office/officeart/2005/8/layout/lProcess2"/>
    <dgm:cxn modelId="{C898A0F8-28EC-4276-A819-81C5358B88AB}" srcId="{D4B278F2-F703-4432-8DDA-0B0BEEE79A4B}" destId="{9234EC65-8CF2-487F-BFD9-6BD91F931DA5}" srcOrd="0" destOrd="0" parTransId="{C2D3DB3A-4C72-48FF-9154-E608D3297B43}" sibTransId="{957ED513-7DF3-4092-AFF8-D22E181D46A3}"/>
    <dgm:cxn modelId="{3B09E25D-37B8-41DF-91B9-72D04F891C89}" type="presParOf" srcId="{54519F45-D9F5-417C-AB03-8CE4081D6114}" destId="{7EF95BAA-2253-470F-8A31-86D295D1B81C}" srcOrd="0" destOrd="0" presId="urn:microsoft.com/office/officeart/2005/8/layout/lProcess2"/>
    <dgm:cxn modelId="{83E36801-DAA8-4CBA-BC61-BE487A8BF89D}" type="presParOf" srcId="{7EF95BAA-2253-470F-8A31-86D295D1B81C}" destId="{579DE44B-6A93-42BC-8C2E-67AC84607B5B}" srcOrd="0" destOrd="0" presId="urn:microsoft.com/office/officeart/2005/8/layout/lProcess2"/>
    <dgm:cxn modelId="{12C041C2-A414-4920-8B81-F3AFB8419EB9}" type="presParOf" srcId="{7EF95BAA-2253-470F-8A31-86D295D1B81C}" destId="{101F8833-8894-42DD-AE37-E2E79981518E}" srcOrd="1" destOrd="0" presId="urn:microsoft.com/office/officeart/2005/8/layout/lProcess2"/>
    <dgm:cxn modelId="{855AD26E-551C-4CD5-A186-CD2752E27A06}" type="presParOf" srcId="{7EF95BAA-2253-470F-8A31-86D295D1B81C}" destId="{D988D2FA-A2AB-437F-887E-87097A751CB9}" srcOrd="2" destOrd="0" presId="urn:microsoft.com/office/officeart/2005/8/layout/lProcess2"/>
    <dgm:cxn modelId="{91A23ED1-8515-4F2E-8B16-9D365A30F7FD}" type="presParOf" srcId="{D988D2FA-A2AB-437F-887E-87097A751CB9}" destId="{E11C40FA-1C25-46D5-B6EF-E49B6C06988B}" srcOrd="0" destOrd="0" presId="urn:microsoft.com/office/officeart/2005/8/layout/lProcess2"/>
    <dgm:cxn modelId="{1D58B664-E7BA-4784-BDAC-A47E2D3A3B63}" type="presParOf" srcId="{E11C40FA-1C25-46D5-B6EF-E49B6C06988B}" destId="{D3CE763F-92FA-4F7E-93DD-AAD9666921D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4B278F2-F703-4432-8DDA-0B0BEEE79A4B}" type="doc">
      <dgm:prSet loTypeId="urn:microsoft.com/office/officeart/2005/8/layout/lProcess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34EC65-8CF2-487F-BFD9-6BD91F931DA5}">
      <dgm:prSet/>
      <dgm:spPr/>
      <dgm:t>
        <a:bodyPr/>
        <a:lstStyle/>
        <a:p>
          <a:pPr rtl="0"/>
          <a:r>
            <a:rPr lang="en-US" dirty="0" smtClean="0">
              <a:latin typeface="Tw Cen MT Condensed Extra Bold" panose="020B0803020202020204" pitchFamily="34" charset="0"/>
            </a:rPr>
            <a:t>Step 21</a:t>
          </a:r>
          <a:endParaRPr lang="en-GB" dirty="0">
            <a:latin typeface="Tw Cen MT Condensed Extra Bold" panose="020B0803020202020204" pitchFamily="34" charset="0"/>
          </a:endParaRPr>
        </a:p>
      </dgm:t>
    </dgm:pt>
    <dgm:pt modelId="{C2D3DB3A-4C72-48FF-9154-E608D3297B43}" type="parTrans" cxnId="{C898A0F8-28EC-4276-A819-81C5358B88AB}">
      <dgm:prSet/>
      <dgm:spPr/>
      <dgm:t>
        <a:bodyPr/>
        <a:lstStyle/>
        <a:p>
          <a:endParaRPr lang="en-US"/>
        </a:p>
      </dgm:t>
    </dgm:pt>
    <dgm:pt modelId="{957ED513-7DF3-4092-AFF8-D22E181D46A3}" type="sibTrans" cxnId="{C898A0F8-28EC-4276-A819-81C5358B88AB}">
      <dgm:prSet/>
      <dgm:spPr/>
      <dgm:t>
        <a:bodyPr/>
        <a:lstStyle/>
        <a:p>
          <a:endParaRPr lang="en-US"/>
        </a:p>
      </dgm:t>
    </dgm:pt>
    <dgm:pt modelId="{8EF3C5B1-E991-4BCA-B404-967EB376A0BD}">
      <dgm:prSet custT="1"/>
      <dgm:spPr/>
      <dgm:t>
        <a:bodyPr/>
        <a:lstStyle/>
        <a:p>
          <a:endParaRPr lang="en-US" sz="1600" dirty="0" smtClean="0">
            <a:latin typeface="Bahnschrift" panose="020B0502040204020203" pitchFamily="34" charset="0"/>
            <a:cs typeface="Arial"/>
          </a:endParaRPr>
        </a:p>
        <a:p>
          <a:r>
            <a:rPr lang="en-US" sz="1600" dirty="0" smtClean="0">
              <a:latin typeface="Bahnschrift" panose="020B0502040204020203" pitchFamily="34" charset="0"/>
              <a:cs typeface="Arial"/>
            </a:rPr>
            <a:t>Once</a:t>
          </a:r>
          <a:r>
            <a:rPr lang="en-US" sz="1600" spc="-2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all</a:t>
          </a:r>
          <a:r>
            <a:rPr lang="en-US" sz="1600" spc="-2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spc="-10" dirty="0" smtClean="0">
              <a:latin typeface="Bahnschrift" panose="020B0502040204020203" pitchFamily="34" charset="0"/>
              <a:cs typeface="Arial"/>
            </a:rPr>
            <a:t>4-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club</a:t>
          </a:r>
          <a:r>
            <a:rPr lang="en-US" sz="1600" spc="-5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authority</a:t>
          </a:r>
          <a:r>
            <a:rPr lang="en-US" sz="1600" spc="-6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spc="-10" dirty="0" smtClean="0">
              <a:latin typeface="Bahnschrift" panose="020B0502040204020203" pitchFamily="34" charset="0"/>
              <a:cs typeface="Arial"/>
            </a:rPr>
            <a:t>completed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self</a:t>
          </a:r>
          <a:r>
            <a:rPr lang="en-US" sz="1600" spc="-4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verification</a:t>
          </a:r>
          <a:r>
            <a:rPr lang="en-US" sz="1600" spc="-8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process,</a:t>
          </a:r>
          <a:r>
            <a:rPr lang="en-US" sz="1600" spc="-7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any</a:t>
          </a:r>
          <a:r>
            <a:rPr lang="en-US" sz="1600" spc="-3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one</a:t>
          </a:r>
          <a:r>
            <a:rPr lang="en-US" sz="1600" spc="-5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spc="-25" dirty="0" smtClean="0">
              <a:latin typeface="Bahnschrift" panose="020B0502040204020203" pitchFamily="34" charset="0"/>
              <a:cs typeface="Arial"/>
            </a:rPr>
            <a:t>of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the</a:t>
          </a:r>
          <a:r>
            <a:rPr lang="en-US" sz="1600" spc="-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authority</a:t>
          </a:r>
          <a:r>
            <a:rPr lang="en-US" sz="1600" spc="-4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can login</a:t>
          </a:r>
          <a:r>
            <a:rPr lang="en-US" sz="1600" spc="-3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to</a:t>
          </a:r>
          <a:r>
            <a:rPr lang="en-US" sz="1600" spc="2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the </a:t>
          </a:r>
          <a:r>
            <a:rPr lang="en-US" sz="1600" spc="-10" dirty="0" smtClean="0">
              <a:latin typeface="Bahnschrift" panose="020B0502040204020203" pitchFamily="34" charset="0"/>
              <a:cs typeface="Arial"/>
            </a:rPr>
            <a:t>portal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and</a:t>
          </a:r>
          <a:r>
            <a:rPr lang="en-US" sz="1600" spc="-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check</a:t>
          </a:r>
          <a:r>
            <a:rPr lang="en-US" sz="1600" spc="-3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the status</a:t>
          </a:r>
          <a:r>
            <a:rPr lang="en-US" sz="1600" spc="-5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and</a:t>
          </a:r>
          <a:r>
            <a:rPr lang="en-US" sz="1600" spc="-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if</a:t>
          </a:r>
          <a:r>
            <a:rPr lang="en-US" sz="1600" spc="1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you </a:t>
          </a:r>
          <a:r>
            <a:rPr lang="en-US" sz="1600" spc="-25" dirty="0" smtClean="0">
              <a:latin typeface="Bahnschrift" panose="020B0502040204020203" pitchFamily="34" charset="0"/>
              <a:cs typeface="Arial"/>
            </a:rPr>
            <a:t>see </a:t>
          </a:r>
          <a:r>
            <a:rPr lang="en-US" sz="1800" b="1" dirty="0" smtClean="0">
              <a:solidFill>
                <a:srgbClr val="FFFF00"/>
              </a:solidFill>
              <a:latin typeface="Bahnschrift" panose="020B0502040204020203" pitchFamily="34" charset="0"/>
              <a:cs typeface="Arial"/>
            </a:rPr>
            <a:t>“Self</a:t>
          </a:r>
          <a:r>
            <a:rPr lang="en-US" sz="1800" b="1" spc="-15" dirty="0" smtClean="0">
              <a:solidFill>
                <a:srgbClr val="FFFF00"/>
              </a:solidFill>
              <a:latin typeface="Bahnschrift" panose="020B0502040204020203" pitchFamily="34" charset="0"/>
              <a:cs typeface="Arial"/>
            </a:rPr>
            <a:t> </a:t>
          </a:r>
          <a:r>
            <a:rPr lang="en-US" sz="1800" b="1" spc="-10" dirty="0" smtClean="0">
              <a:solidFill>
                <a:srgbClr val="FFFF00"/>
              </a:solidFill>
              <a:latin typeface="Bahnschrift" panose="020B0502040204020203" pitchFamily="34" charset="0"/>
              <a:cs typeface="Arial"/>
            </a:rPr>
            <a:t>Verified”</a:t>
          </a:r>
          <a:r>
            <a:rPr lang="en-US" sz="1800" b="1" spc="-40" dirty="0" smtClean="0">
              <a:solidFill>
                <a:srgbClr val="FFFF00"/>
              </a:solidFill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status</a:t>
          </a:r>
          <a:r>
            <a:rPr lang="en-US" sz="1600" spc="-3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for</a:t>
          </a:r>
          <a:r>
            <a:rPr lang="en-US" sz="1600" spc="-2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dirty="0" smtClean="0">
              <a:latin typeface="Bahnschrift" panose="020B0502040204020203" pitchFamily="34" charset="0"/>
              <a:cs typeface="Arial"/>
            </a:rPr>
            <a:t>all</a:t>
          </a:r>
          <a:r>
            <a:rPr lang="en-US" sz="1600" spc="-10" dirty="0" smtClean="0">
              <a:latin typeface="Bahnschrift" panose="020B0502040204020203" pitchFamily="34" charset="0"/>
              <a:cs typeface="Arial"/>
            </a:rPr>
            <a:t> authority</a:t>
          </a:r>
        </a:p>
        <a:p>
          <a:endParaRPr lang="en-GB" sz="1600" dirty="0">
            <a:latin typeface="Bahnschrift" panose="020B0502040204020203" pitchFamily="34" charset="0"/>
          </a:endParaRPr>
        </a:p>
      </dgm:t>
    </dgm:pt>
    <dgm:pt modelId="{54E797C7-C14D-44A4-B4C1-6FC812B06590}" type="parTrans" cxnId="{3546745F-A864-4653-B0C5-1E7745B740E2}">
      <dgm:prSet/>
      <dgm:spPr/>
      <dgm:t>
        <a:bodyPr/>
        <a:lstStyle/>
        <a:p>
          <a:endParaRPr lang="en-US"/>
        </a:p>
      </dgm:t>
    </dgm:pt>
    <dgm:pt modelId="{B3548C84-BCC0-42D9-8EE0-611E5468A213}" type="sibTrans" cxnId="{3546745F-A864-4653-B0C5-1E7745B740E2}">
      <dgm:prSet/>
      <dgm:spPr/>
      <dgm:t>
        <a:bodyPr/>
        <a:lstStyle/>
        <a:p>
          <a:endParaRPr lang="en-US"/>
        </a:p>
      </dgm:t>
    </dgm:pt>
    <dgm:pt modelId="{2FD4B9F6-5DB7-4A76-8AB8-2D2220348D16}">
      <dgm:prSet custT="1"/>
      <dgm:spPr/>
      <dgm:t>
        <a:bodyPr/>
        <a:lstStyle/>
        <a:p>
          <a:r>
            <a:rPr lang="en-US" sz="1400" dirty="0" smtClean="0">
              <a:latin typeface="Bahnschrift" panose="020B0502040204020203" pitchFamily="34" charset="0"/>
              <a:cs typeface="Arial"/>
            </a:rPr>
            <a:t>click</a:t>
          </a:r>
          <a:r>
            <a:rPr lang="en-US" sz="1400" spc="-5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400" spc="-25" dirty="0" smtClean="0">
              <a:latin typeface="Bahnschrift" panose="020B0502040204020203" pitchFamily="34" charset="0"/>
              <a:cs typeface="Arial"/>
            </a:rPr>
            <a:t>on </a:t>
          </a:r>
          <a:r>
            <a:rPr lang="en-US" sz="1400" b="1" dirty="0" smtClean="0">
              <a:solidFill>
                <a:srgbClr val="FFFF00"/>
              </a:solidFill>
              <a:latin typeface="Bahnschrift" panose="020B0502040204020203" pitchFamily="34" charset="0"/>
              <a:cs typeface="Arial"/>
            </a:rPr>
            <a:t>“FREEZE” </a:t>
          </a:r>
          <a:r>
            <a:rPr lang="en-US" sz="1400" dirty="0" smtClean="0">
              <a:latin typeface="Bahnschrift" panose="020B0502040204020203" pitchFamily="34" charset="0"/>
              <a:cs typeface="Arial"/>
            </a:rPr>
            <a:t>button</a:t>
          </a:r>
          <a:r>
            <a:rPr lang="en-US" sz="1400" spc="-25" dirty="0" smtClean="0">
              <a:latin typeface="Bahnschrift" panose="020B0502040204020203" pitchFamily="34" charset="0"/>
              <a:cs typeface="Arial"/>
            </a:rPr>
            <a:t> in </a:t>
          </a:r>
          <a:r>
            <a:rPr lang="en-US" sz="1400" dirty="0" smtClean="0">
              <a:latin typeface="Bahnschrift" panose="020B0502040204020203" pitchFamily="34" charset="0"/>
              <a:cs typeface="Arial"/>
            </a:rPr>
            <a:t>the bottom</a:t>
          </a:r>
          <a:r>
            <a:rPr lang="en-US" sz="1400" spc="-2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400" dirty="0" smtClean="0">
              <a:latin typeface="Bahnschrift" panose="020B0502040204020203" pitchFamily="34" charset="0"/>
              <a:cs typeface="Arial"/>
            </a:rPr>
            <a:t>right</a:t>
          </a:r>
          <a:r>
            <a:rPr lang="en-US" sz="1400" spc="-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400" dirty="0" smtClean="0">
              <a:latin typeface="Bahnschrift" panose="020B0502040204020203" pitchFamily="34" charset="0"/>
              <a:cs typeface="Arial"/>
            </a:rPr>
            <a:t>to submit</a:t>
          </a:r>
          <a:r>
            <a:rPr lang="en-US" sz="1400" spc="-3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400" spc="-20" dirty="0" smtClean="0">
              <a:latin typeface="Bahnschrift" panose="020B0502040204020203" pitchFamily="34" charset="0"/>
              <a:cs typeface="Arial"/>
            </a:rPr>
            <a:t>your </a:t>
          </a:r>
          <a:r>
            <a:rPr lang="en-US" sz="1400" dirty="0" smtClean="0">
              <a:latin typeface="Bahnschrift" panose="020B0502040204020203" pitchFamily="34" charset="0"/>
              <a:cs typeface="Arial"/>
            </a:rPr>
            <a:t>institute</a:t>
          </a:r>
          <a:r>
            <a:rPr lang="en-US" sz="1400" spc="-5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400" dirty="0" smtClean="0">
              <a:latin typeface="Bahnschrift" panose="020B0502040204020203" pitchFamily="34" charset="0"/>
              <a:cs typeface="Arial"/>
            </a:rPr>
            <a:t>application</a:t>
          </a:r>
          <a:r>
            <a:rPr lang="en-US" sz="1400" spc="-7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400" dirty="0" smtClean="0">
              <a:latin typeface="Bahnschrift" panose="020B0502040204020203" pitchFamily="34" charset="0"/>
              <a:cs typeface="Arial"/>
            </a:rPr>
            <a:t>for</a:t>
          </a:r>
          <a:r>
            <a:rPr lang="en-US" sz="1400" spc="2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400" spc="-20" dirty="0" smtClean="0">
              <a:latin typeface="Bahnschrift" panose="020B0502040204020203" pitchFamily="34" charset="0"/>
              <a:cs typeface="Arial"/>
            </a:rPr>
            <a:t>club </a:t>
          </a:r>
          <a:r>
            <a:rPr lang="en-US" sz="1400" spc="-10" dirty="0" smtClean="0">
              <a:latin typeface="Bahnschrift" panose="020B0502040204020203" pitchFamily="34" charset="0"/>
              <a:cs typeface="Arial"/>
            </a:rPr>
            <a:t>registration.</a:t>
          </a:r>
          <a:endParaRPr lang="en-US" sz="1400" dirty="0">
            <a:latin typeface="Bahnschrift" panose="020B0502040204020203" pitchFamily="34" charset="0"/>
            <a:cs typeface="Calibri"/>
          </a:endParaRPr>
        </a:p>
      </dgm:t>
    </dgm:pt>
    <dgm:pt modelId="{79BD9C6B-D312-448B-9910-34052E6CD545}" type="parTrans" cxnId="{4C051AF9-B7DD-4299-8B4F-8B7EBE29DDB0}">
      <dgm:prSet/>
      <dgm:spPr/>
      <dgm:t>
        <a:bodyPr/>
        <a:lstStyle/>
        <a:p>
          <a:endParaRPr lang="en-US"/>
        </a:p>
      </dgm:t>
    </dgm:pt>
    <dgm:pt modelId="{2FD11A86-7F6D-4EB1-B90E-FEC8E9DD8865}" type="sibTrans" cxnId="{4C051AF9-B7DD-4299-8B4F-8B7EBE29DDB0}">
      <dgm:prSet/>
      <dgm:spPr/>
      <dgm:t>
        <a:bodyPr/>
        <a:lstStyle/>
        <a:p>
          <a:endParaRPr lang="en-US"/>
        </a:p>
      </dgm:t>
    </dgm:pt>
    <dgm:pt modelId="{54519F45-D9F5-417C-AB03-8CE4081D6114}" type="pres">
      <dgm:prSet presAssocID="{D4B278F2-F703-4432-8DDA-0B0BEEE79A4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F95BAA-2253-470F-8A31-86D295D1B81C}" type="pres">
      <dgm:prSet presAssocID="{9234EC65-8CF2-487F-BFD9-6BD91F931DA5}" presName="compNode" presStyleCnt="0"/>
      <dgm:spPr/>
    </dgm:pt>
    <dgm:pt modelId="{579DE44B-6A93-42BC-8C2E-67AC84607B5B}" type="pres">
      <dgm:prSet presAssocID="{9234EC65-8CF2-487F-BFD9-6BD91F931DA5}" presName="aNode" presStyleLbl="bgShp" presStyleIdx="0" presStyleCnt="1"/>
      <dgm:spPr/>
      <dgm:t>
        <a:bodyPr/>
        <a:lstStyle/>
        <a:p>
          <a:endParaRPr lang="en-US"/>
        </a:p>
      </dgm:t>
    </dgm:pt>
    <dgm:pt modelId="{101F8833-8894-42DD-AE37-E2E79981518E}" type="pres">
      <dgm:prSet presAssocID="{9234EC65-8CF2-487F-BFD9-6BD91F931DA5}" presName="textNode" presStyleLbl="bgShp" presStyleIdx="0" presStyleCnt="1"/>
      <dgm:spPr/>
      <dgm:t>
        <a:bodyPr/>
        <a:lstStyle/>
        <a:p>
          <a:endParaRPr lang="en-US"/>
        </a:p>
      </dgm:t>
    </dgm:pt>
    <dgm:pt modelId="{D988D2FA-A2AB-437F-887E-87097A751CB9}" type="pres">
      <dgm:prSet presAssocID="{9234EC65-8CF2-487F-BFD9-6BD91F931DA5}" presName="compChildNode" presStyleCnt="0"/>
      <dgm:spPr/>
    </dgm:pt>
    <dgm:pt modelId="{E11C40FA-1C25-46D5-B6EF-E49B6C06988B}" type="pres">
      <dgm:prSet presAssocID="{9234EC65-8CF2-487F-BFD9-6BD91F931DA5}" presName="theInnerList" presStyleCnt="0"/>
      <dgm:spPr/>
    </dgm:pt>
    <dgm:pt modelId="{D3CE763F-92FA-4F7E-93DD-AAD9666921DF}" type="pres">
      <dgm:prSet presAssocID="{8EF3C5B1-E991-4BCA-B404-967EB376A0BD}" presName="childNode" presStyleLbl="node1" presStyleIdx="0" presStyleCnt="2" custScaleY="208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092E7-37B1-4006-8C1B-A61C6BE541A6}" type="pres">
      <dgm:prSet presAssocID="{8EF3C5B1-E991-4BCA-B404-967EB376A0BD}" presName="aSpace2" presStyleCnt="0"/>
      <dgm:spPr/>
    </dgm:pt>
    <dgm:pt modelId="{673E7C96-7293-4A48-BCBF-1C3EA5B5A3F2}" type="pres">
      <dgm:prSet presAssocID="{2FD4B9F6-5DB7-4A76-8AB8-2D2220348D16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33066A-265D-49A6-9AAE-1BC713C921A4}" type="presOf" srcId="{8EF3C5B1-E991-4BCA-B404-967EB376A0BD}" destId="{D3CE763F-92FA-4F7E-93DD-AAD9666921DF}" srcOrd="0" destOrd="0" presId="urn:microsoft.com/office/officeart/2005/8/layout/lProcess2"/>
    <dgm:cxn modelId="{41302031-EA87-497F-8127-8A07B1D7DF6F}" type="presOf" srcId="{9234EC65-8CF2-487F-BFD9-6BD91F931DA5}" destId="{101F8833-8894-42DD-AE37-E2E79981518E}" srcOrd="1" destOrd="0" presId="urn:microsoft.com/office/officeart/2005/8/layout/lProcess2"/>
    <dgm:cxn modelId="{C898A0F8-28EC-4276-A819-81C5358B88AB}" srcId="{D4B278F2-F703-4432-8DDA-0B0BEEE79A4B}" destId="{9234EC65-8CF2-487F-BFD9-6BD91F931DA5}" srcOrd="0" destOrd="0" parTransId="{C2D3DB3A-4C72-48FF-9154-E608D3297B43}" sibTransId="{957ED513-7DF3-4092-AFF8-D22E181D46A3}"/>
    <dgm:cxn modelId="{2E62A497-35CB-492A-A03A-17447AF98757}" type="presOf" srcId="{D4B278F2-F703-4432-8DDA-0B0BEEE79A4B}" destId="{54519F45-D9F5-417C-AB03-8CE4081D6114}" srcOrd="0" destOrd="0" presId="urn:microsoft.com/office/officeart/2005/8/layout/lProcess2"/>
    <dgm:cxn modelId="{3546745F-A864-4653-B0C5-1E7745B740E2}" srcId="{9234EC65-8CF2-487F-BFD9-6BD91F931DA5}" destId="{8EF3C5B1-E991-4BCA-B404-967EB376A0BD}" srcOrd="0" destOrd="0" parTransId="{54E797C7-C14D-44A4-B4C1-6FC812B06590}" sibTransId="{B3548C84-BCC0-42D9-8EE0-611E5468A213}"/>
    <dgm:cxn modelId="{930F0C92-1AFA-44B4-9DB1-63ADBB373D6F}" type="presOf" srcId="{9234EC65-8CF2-487F-BFD9-6BD91F931DA5}" destId="{579DE44B-6A93-42BC-8C2E-67AC84607B5B}" srcOrd="0" destOrd="0" presId="urn:microsoft.com/office/officeart/2005/8/layout/lProcess2"/>
    <dgm:cxn modelId="{4C051AF9-B7DD-4299-8B4F-8B7EBE29DDB0}" srcId="{9234EC65-8CF2-487F-BFD9-6BD91F931DA5}" destId="{2FD4B9F6-5DB7-4A76-8AB8-2D2220348D16}" srcOrd="1" destOrd="0" parTransId="{79BD9C6B-D312-448B-9910-34052E6CD545}" sibTransId="{2FD11A86-7F6D-4EB1-B90E-FEC8E9DD8865}"/>
    <dgm:cxn modelId="{3A824800-5F6B-420E-8F46-35F66A020734}" type="presOf" srcId="{2FD4B9F6-5DB7-4A76-8AB8-2D2220348D16}" destId="{673E7C96-7293-4A48-BCBF-1C3EA5B5A3F2}" srcOrd="0" destOrd="0" presId="urn:microsoft.com/office/officeart/2005/8/layout/lProcess2"/>
    <dgm:cxn modelId="{3B09E25D-37B8-41DF-91B9-72D04F891C89}" type="presParOf" srcId="{54519F45-D9F5-417C-AB03-8CE4081D6114}" destId="{7EF95BAA-2253-470F-8A31-86D295D1B81C}" srcOrd="0" destOrd="0" presId="urn:microsoft.com/office/officeart/2005/8/layout/lProcess2"/>
    <dgm:cxn modelId="{83E36801-DAA8-4CBA-BC61-BE487A8BF89D}" type="presParOf" srcId="{7EF95BAA-2253-470F-8A31-86D295D1B81C}" destId="{579DE44B-6A93-42BC-8C2E-67AC84607B5B}" srcOrd="0" destOrd="0" presId="urn:microsoft.com/office/officeart/2005/8/layout/lProcess2"/>
    <dgm:cxn modelId="{12C041C2-A414-4920-8B81-F3AFB8419EB9}" type="presParOf" srcId="{7EF95BAA-2253-470F-8A31-86D295D1B81C}" destId="{101F8833-8894-42DD-AE37-E2E79981518E}" srcOrd="1" destOrd="0" presId="urn:microsoft.com/office/officeart/2005/8/layout/lProcess2"/>
    <dgm:cxn modelId="{855AD26E-551C-4CD5-A186-CD2752E27A06}" type="presParOf" srcId="{7EF95BAA-2253-470F-8A31-86D295D1B81C}" destId="{D988D2FA-A2AB-437F-887E-87097A751CB9}" srcOrd="2" destOrd="0" presId="urn:microsoft.com/office/officeart/2005/8/layout/lProcess2"/>
    <dgm:cxn modelId="{91A23ED1-8515-4F2E-8B16-9D365A30F7FD}" type="presParOf" srcId="{D988D2FA-A2AB-437F-887E-87097A751CB9}" destId="{E11C40FA-1C25-46D5-B6EF-E49B6C06988B}" srcOrd="0" destOrd="0" presId="urn:microsoft.com/office/officeart/2005/8/layout/lProcess2"/>
    <dgm:cxn modelId="{1D58B664-E7BA-4784-BDAC-A47E2D3A3B63}" type="presParOf" srcId="{E11C40FA-1C25-46D5-B6EF-E49B6C06988B}" destId="{D3CE763F-92FA-4F7E-93DD-AAD9666921DF}" srcOrd="0" destOrd="0" presId="urn:microsoft.com/office/officeart/2005/8/layout/lProcess2"/>
    <dgm:cxn modelId="{2CFFBBB0-0827-45BE-ADB0-1707F773D61B}" type="presParOf" srcId="{E11C40FA-1C25-46D5-B6EF-E49B6C06988B}" destId="{295092E7-37B1-4006-8C1B-A61C6BE541A6}" srcOrd="1" destOrd="0" presId="urn:microsoft.com/office/officeart/2005/8/layout/lProcess2"/>
    <dgm:cxn modelId="{F1FFE47F-BFA5-4224-AA38-97D6177BD542}" type="presParOf" srcId="{E11C40FA-1C25-46D5-B6EF-E49B6C06988B}" destId="{673E7C96-7293-4A48-BCBF-1C3EA5B5A3F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4B278F2-F703-4432-8DDA-0B0BEEE79A4B}" type="doc">
      <dgm:prSet loTypeId="urn:microsoft.com/office/officeart/2005/8/layout/lProcess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34EC65-8CF2-487F-BFD9-6BD91F931DA5}">
      <dgm:prSet/>
      <dgm:spPr/>
      <dgm:t>
        <a:bodyPr/>
        <a:lstStyle/>
        <a:p>
          <a:pPr rtl="0"/>
          <a:r>
            <a:rPr lang="en-US" dirty="0" smtClean="0">
              <a:latin typeface="Tw Cen MT Condensed Extra Bold" panose="020B0803020202020204" pitchFamily="34" charset="0"/>
            </a:rPr>
            <a:t>Step 22</a:t>
          </a:r>
          <a:endParaRPr lang="en-GB" dirty="0">
            <a:latin typeface="Tw Cen MT Condensed Extra Bold" panose="020B0803020202020204" pitchFamily="34" charset="0"/>
          </a:endParaRPr>
        </a:p>
      </dgm:t>
    </dgm:pt>
    <dgm:pt modelId="{C2D3DB3A-4C72-48FF-9154-E608D3297B43}" type="parTrans" cxnId="{C898A0F8-28EC-4276-A819-81C5358B88AB}">
      <dgm:prSet/>
      <dgm:spPr/>
      <dgm:t>
        <a:bodyPr/>
        <a:lstStyle/>
        <a:p>
          <a:endParaRPr lang="en-US"/>
        </a:p>
      </dgm:t>
    </dgm:pt>
    <dgm:pt modelId="{957ED513-7DF3-4092-AFF8-D22E181D46A3}" type="sibTrans" cxnId="{C898A0F8-28EC-4276-A819-81C5358B88AB}">
      <dgm:prSet/>
      <dgm:spPr/>
      <dgm:t>
        <a:bodyPr/>
        <a:lstStyle/>
        <a:p>
          <a:endParaRPr lang="en-US"/>
        </a:p>
      </dgm:t>
    </dgm:pt>
    <dgm:pt modelId="{8EF3C5B1-E991-4BCA-B404-967EB376A0BD}">
      <dgm:prSet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Bahnschrift" panose="020B0502040204020203" pitchFamily="34" charset="0"/>
              <a:cs typeface="Calibri"/>
            </a:rPr>
            <a:t>QR</a:t>
          </a:r>
          <a:r>
            <a:rPr lang="en-US" sz="1800" spc="-65" dirty="0" smtClean="0">
              <a:solidFill>
                <a:schemeClr val="bg1"/>
              </a:solidFill>
              <a:latin typeface="Bahnschrift" panose="020B0502040204020203" pitchFamily="34" charset="0"/>
              <a:cs typeface="Calibri"/>
            </a:rPr>
            <a:t> </a:t>
          </a:r>
          <a:r>
            <a:rPr lang="en-US" sz="1800" dirty="0" smtClean="0">
              <a:solidFill>
                <a:schemeClr val="bg1"/>
              </a:solidFill>
              <a:latin typeface="Bahnschrift" panose="020B0502040204020203" pitchFamily="34" charset="0"/>
              <a:cs typeface="Calibri"/>
            </a:rPr>
            <a:t>code/Pass</a:t>
          </a:r>
          <a:r>
            <a:rPr lang="en-US" sz="1800" spc="-75" dirty="0" smtClean="0">
              <a:solidFill>
                <a:schemeClr val="bg1"/>
              </a:solidFill>
              <a:latin typeface="Bahnschrift" panose="020B0502040204020203" pitchFamily="34" charset="0"/>
              <a:cs typeface="Calibri"/>
            </a:rPr>
            <a:t> </a:t>
          </a:r>
          <a:r>
            <a:rPr lang="en-US" sz="1800" dirty="0" smtClean="0">
              <a:solidFill>
                <a:schemeClr val="bg1"/>
              </a:solidFill>
              <a:latin typeface="Bahnschrift" panose="020B0502040204020203" pitchFamily="34" charset="0"/>
              <a:cs typeface="Calibri"/>
            </a:rPr>
            <a:t>key</a:t>
          </a:r>
          <a:r>
            <a:rPr lang="en-US" sz="1800" spc="-50" dirty="0" smtClean="0">
              <a:solidFill>
                <a:schemeClr val="bg1"/>
              </a:solidFill>
              <a:latin typeface="Bahnschrift" panose="020B0502040204020203" pitchFamily="34" charset="0"/>
              <a:cs typeface="Calibri"/>
            </a:rPr>
            <a:t> </a:t>
          </a:r>
          <a:r>
            <a:rPr lang="en-US" sz="1800" spc="-20" dirty="0" smtClean="0">
              <a:solidFill>
                <a:schemeClr val="bg1"/>
              </a:solidFill>
              <a:latin typeface="Bahnschrift" panose="020B0502040204020203" pitchFamily="34" charset="0"/>
              <a:cs typeface="Calibri"/>
            </a:rPr>
            <a:t>will </a:t>
          </a:r>
          <a:r>
            <a:rPr lang="en-US" sz="1800" dirty="0" smtClean="0">
              <a:solidFill>
                <a:schemeClr val="bg1"/>
              </a:solidFill>
              <a:latin typeface="Bahnschrift" panose="020B0502040204020203" pitchFamily="34" charset="0"/>
              <a:cs typeface="Calibri"/>
            </a:rPr>
            <a:t>be</a:t>
          </a:r>
          <a:r>
            <a:rPr lang="en-US" sz="1800" spc="-30" dirty="0" smtClean="0">
              <a:solidFill>
                <a:schemeClr val="bg1"/>
              </a:solidFill>
              <a:latin typeface="Bahnschrift" panose="020B0502040204020203" pitchFamily="34" charset="0"/>
              <a:cs typeface="Calibri"/>
            </a:rPr>
            <a:t> </a:t>
          </a:r>
          <a:r>
            <a:rPr lang="en-US" sz="1800" dirty="0" smtClean="0">
              <a:solidFill>
                <a:schemeClr val="bg1"/>
              </a:solidFill>
              <a:latin typeface="Bahnschrift" panose="020B0502040204020203" pitchFamily="34" charset="0"/>
              <a:cs typeface="Calibri"/>
            </a:rPr>
            <a:t>used</a:t>
          </a:r>
          <a:r>
            <a:rPr lang="en-US" sz="1800" spc="-45" dirty="0" smtClean="0">
              <a:solidFill>
                <a:schemeClr val="bg1"/>
              </a:solidFill>
              <a:latin typeface="Bahnschrift" panose="020B0502040204020203" pitchFamily="34" charset="0"/>
              <a:cs typeface="Calibri"/>
            </a:rPr>
            <a:t> </a:t>
          </a:r>
          <a:r>
            <a:rPr lang="en-US" sz="1800" dirty="0" smtClean="0">
              <a:solidFill>
                <a:schemeClr val="bg1"/>
              </a:solidFill>
              <a:latin typeface="Bahnschrift" panose="020B0502040204020203" pitchFamily="34" charset="0"/>
              <a:cs typeface="Calibri"/>
            </a:rPr>
            <a:t>for</a:t>
          </a:r>
          <a:r>
            <a:rPr lang="en-US" sz="1800" spc="-25" dirty="0" smtClean="0">
              <a:solidFill>
                <a:schemeClr val="bg1"/>
              </a:solidFill>
              <a:latin typeface="Bahnschrift" panose="020B0502040204020203" pitchFamily="34" charset="0"/>
              <a:cs typeface="Calibri"/>
            </a:rPr>
            <a:t> </a:t>
          </a:r>
          <a:r>
            <a:rPr lang="en-US" sz="1800" spc="-10" dirty="0" smtClean="0">
              <a:solidFill>
                <a:schemeClr val="bg1"/>
              </a:solidFill>
              <a:latin typeface="Bahnschrift" panose="020B0502040204020203" pitchFamily="34" charset="0"/>
              <a:cs typeface="Calibri"/>
            </a:rPr>
            <a:t>member registration</a:t>
          </a:r>
          <a:endParaRPr lang="en-GB" sz="1800" dirty="0">
            <a:solidFill>
              <a:schemeClr val="bg1"/>
            </a:solidFill>
            <a:latin typeface="Bahnschrift" panose="020B0502040204020203" pitchFamily="34" charset="0"/>
          </a:endParaRPr>
        </a:p>
      </dgm:t>
    </dgm:pt>
    <dgm:pt modelId="{54E797C7-C14D-44A4-B4C1-6FC812B06590}" type="parTrans" cxnId="{3546745F-A864-4653-B0C5-1E7745B740E2}">
      <dgm:prSet/>
      <dgm:spPr/>
      <dgm:t>
        <a:bodyPr/>
        <a:lstStyle/>
        <a:p>
          <a:endParaRPr lang="en-US"/>
        </a:p>
      </dgm:t>
    </dgm:pt>
    <dgm:pt modelId="{B3548C84-BCC0-42D9-8EE0-611E5468A213}" type="sibTrans" cxnId="{3546745F-A864-4653-B0C5-1E7745B740E2}">
      <dgm:prSet/>
      <dgm:spPr/>
      <dgm:t>
        <a:bodyPr/>
        <a:lstStyle/>
        <a:p>
          <a:endParaRPr lang="en-US"/>
        </a:p>
      </dgm:t>
    </dgm:pt>
    <dgm:pt modelId="{2FD4B9F6-5DB7-4A76-8AB8-2D2220348D16}">
      <dgm:prSet custT="1"/>
      <dgm:spPr/>
      <dgm:t>
        <a:bodyPr/>
        <a:lstStyle/>
        <a:p>
          <a:pPr algn="ctr"/>
          <a:r>
            <a:rPr lang="en-US" sz="1800" dirty="0" smtClean="0">
              <a:solidFill>
                <a:schemeClr val="bg1"/>
              </a:solidFill>
              <a:latin typeface="Bahnschrift" panose="020B0502040204020203" pitchFamily="34" charset="0"/>
              <a:cs typeface="Calibri"/>
            </a:rPr>
            <a:t>QR code should be put on notice boards, message groups, or sent in emails to students &amp; staff to get registered themselves.</a:t>
          </a:r>
          <a:endParaRPr lang="en-US" sz="1800" dirty="0">
            <a:solidFill>
              <a:schemeClr val="bg1"/>
            </a:solidFill>
            <a:latin typeface="Bahnschrift" panose="020B0502040204020203" pitchFamily="34" charset="0"/>
            <a:cs typeface="Calibri"/>
          </a:endParaRPr>
        </a:p>
      </dgm:t>
    </dgm:pt>
    <dgm:pt modelId="{79BD9C6B-D312-448B-9910-34052E6CD545}" type="parTrans" cxnId="{4C051AF9-B7DD-4299-8B4F-8B7EBE29DDB0}">
      <dgm:prSet/>
      <dgm:spPr/>
      <dgm:t>
        <a:bodyPr/>
        <a:lstStyle/>
        <a:p>
          <a:endParaRPr lang="en-US"/>
        </a:p>
      </dgm:t>
    </dgm:pt>
    <dgm:pt modelId="{2FD11A86-7F6D-4EB1-B90E-FEC8E9DD8865}" type="sibTrans" cxnId="{4C051AF9-B7DD-4299-8B4F-8B7EBE29DDB0}">
      <dgm:prSet/>
      <dgm:spPr/>
      <dgm:t>
        <a:bodyPr/>
        <a:lstStyle/>
        <a:p>
          <a:endParaRPr lang="en-US"/>
        </a:p>
      </dgm:t>
    </dgm:pt>
    <dgm:pt modelId="{54519F45-D9F5-417C-AB03-8CE4081D6114}" type="pres">
      <dgm:prSet presAssocID="{D4B278F2-F703-4432-8DDA-0B0BEEE79A4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F95BAA-2253-470F-8A31-86D295D1B81C}" type="pres">
      <dgm:prSet presAssocID="{9234EC65-8CF2-487F-BFD9-6BD91F931DA5}" presName="compNode" presStyleCnt="0"/>
      <dgm:spPr/>
    </dgm:pt>
    <dgm:pt modelId="{579DE44B-6A93-42BC-8C2E-67AC84607B5B}" type="pres">
      <dgm:prSet presAssocID="{9234EC65-8CF2-487F-BFD9-6BD91F931DA5}" presName="aNode" presStyleLbl="bgShp" presStyleIdx="0" presStyleCnt="1"/>
      <dgm:spPr/>
      <dgm:t>
        <a:bodyPr/>
        <a:lstStyle/>
        <a:p>
          <a:endParaRPr lang="en-US"/>
        </a:p>
      </dgm:t>
    </dgm:pt>
    <dgm:pt modelId="{101F8833-8894-42DD-AE37-E2E79981518E}" type="pres">
      <dgm:prSet presAssocID="{9234EC65-8CF2-487F-BFD9-6BD91F931DA5}" presName="textNode" presStyleLbl="bgShp" presStyleIdx="0" presStyleCnt="1"/>
      <dgm:spPr/>
      <dgm:t>
        <a:bodyPr/>
        <a:lstStyle/>
        <a:p>
          <a:endParaRPr lang="en-US"/>
        </a:p>
      </dgm:t>
    </dgm:pt>
    <dgm:pt modelId="{D988D2FA-A2AB-437F-887E-87097A751CB9}" type="pres">
      <dgm:prSet presAssocID="{9234EC65-8CF2-487F-BFD9-6BD91F931DA5}" presName="compChildNode" presStyleCnt="0"/>
      <dgm:spPr/>
    </dgm:pt>
    <dgm:pt modelId="{E11C40FA-1C25-46D5-B6EF-E49B6C06988B}" type="pres">
      <dgm:prSet presAssocID="{9234EC65-8CF2-487F-BFD9-6BD91F931DA5}" presName="theInnerList" presStyleCnt="0"/>
      <dgm:spPr/>
    </dgm:pt>
    <dgm:pt modelId="{D3CE763F-92FA-4F7E-93DD-AAD9666921DF}" type="pres">
      <dgm:prSet presAssocID="{8EF3C5B1-E991-4BCA-B404-967EB376A0BD}" presName="childNode" presStyleLbl="node1" presStyleIdx="0" presStyleCnt="2" custScaleY="1162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092E7-37B1-4006-8C1B-A61C6BE541A6}" type="pres">
      <dgm:prSet presAssocID="{8EF3C5B1-E991-4BCA-B404-967EB376A0BD}" presName="aSpace2" presStyleCnt="0"/>
      <dgm:spPr/>
    </dgm:pt>
    <dgm:pt modelId="{673E7C96-7293-4A48-BCBF-1C3EA5B5A3F2}" type="pres">
      <dgm:prSet presAssocID="{2FD4B9F6-5DB7-4A76-8AB8-2D2220348D16}" presName="childNode" presStyleLbl="node1" presStyleIdx="1" presStyleCnt="2" custScaleY="2380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33066A-265D-49A6-9AAE-1BC713C921A4}" type="presOf" srcId="{8EF3C5B1-E991-4BCA-B404-967EB376A0BD}" destId="{D3CE763F-92FA-4F7E-93DD-AAD9666921DF}" srcOrd="0" destOrd="0" presId="urn:microsoft.com/office/officeart/2005/8/layout/lProcess2"/>
    <dgm:cxn modelId="{41302031-EA87-497F-8127-8A07B1D7DF6F}" type="presOf" srcId="{9234EC65-8CF2-487F-BFD9-6BD91F931DA5}" destId="{101F8833-8894-42DD-AE37-E2E79981518E}" srcOrd="1" destOrd="0" presId="urn:microsoft.com/office/officeart/2005/8/layout/lProcess2"/>
    <dgm:cxn modelId="{C898A0F8-28EC-4276-A819-81C5358B88AB}" srcId="{D4B278F2-F703-4432-8DDA-0B0BEEE79A4B}" destId="{9234EC65-8CF2-487F-BFD9-6BD91F931DA5}" srcOrd="0" destOrd="0" parTransId="{C2D3DB3A-4C72-48FF-9154-E608D3297B43}" sibTransId="{957ED513-7DF3-4092-AFF8-D22E181D46A3}"/>
    <dgm:cxn modelId="{2E62A497-35CB-492A-A03A-17447AF98757}" type="presOf" srcId="{D4B278F2-F703-4432-8DDA-0B0BEEE79A4B}" destId="{54519F45-D9F5-417C-AB03-8CE4081D6114}" srcOrd="0" destOrd="0" presId="urn:microsoft.com/office/officeart/2005/8/layout/lProcess2"/>
    <dgm:cxn modelId="{3546745F-A864-4653-B0C5-1E7745B740E2}" srcId="{9234EC65-8CF2-487F-BFD9-6BD91F931DA5}" destId="{8EF3C5B1-E991-4BCA-B404-967EB376A0BD}" srcOrd="0" destOrd="0" parTransId="{54E797C7-C14D-44A4-B4C1-6FC812B06590}" sibTransId="{B3548C84-BCC0-42D9-8EE0-611E5468A213}"/>
    <dgm:cxn modelId="{930F0C92-1AFA-44B4-9DB1-63ADBB373D6F}" type="presOf" srcId="{9234EC65-8CF2-487F-BFD9-6BD91F931DA5}" destId="{579DE44B-6A93-42BC-8C2E-67AC84607B5B}" srcOrd="0" destOrd="0" presId="urn:microsoft.com/office/officeart/2005/8/layout/lProcess2"/>
    <dgm:cxn modelId="{4C051AF9-B7DD-4299-8B4F-8B7EBE29DDB0}" srcId="{9234EC65-8CF2-487F-BFD9-6BD91F931DA5}" destId="{2FD4B9F6-5DB7-4A76-8AB8-2D2220348D16}" srcOrd="1" destOrd="0" parTransId="{79BD9C6B-D312-448B-9910-34052E6CD545}" sibTransId="{2FD11A86-7F6D-4EB1-B90E-FEC8E9DD8865}"/>
    <dgm:cxn modelId="{3A824800-5F6B-420E-8F46-35F66A020734}" type="presOf" srcId="{2FD4B9F6-5DB7-4A76-8AB8-2D2220348D16}" destId="{673E7C96-7293-4A48-BCBF-1C3EA5B5A3F2}" srcOrd="0" destOrd="0" presId="urn:microsoft.com/office/officeart/2005/8/layout/lProcess2"/>
    <dgm:cxn modelId="{3B09E25D-37B8-41DF-91B9-72D04F891C89}" type="presParOf" srcId="{54519F45-D9F5-417C-AB03-8CE4081D6114}" destId="{7EF95BAA-2253-470F-8A31-86D295D1B81C}" srcOrd="0" destOrd="0" presId="urn:microsoft.com/office/officeart/2005/8/layout/lProcess2"/>
    <dgm:cxn modelId="{83E36801-DAA8-4CBA-BC61-BE487A8BF89D}" type="presParOf" srcId="{7EF95BAA-2253-470F-8A31-86D295D1B81C}" destId="{579DE44B-6A93-42BC-8C2E-67AC84607B5B}" srcOrd="0" destOrd="0" presId="urn:microsoft.com/office/officeart/2005/8/layout/lProcess2"/>
    <dgm:cxn modelId="{12C041C2-A414-4920-8B81-F3AFB8419EB9}" type="presParOf" srcId="{7EF95BAA-2253-470F-8A31-86D295D1B81C}" destId="{101F8833-8894-42DD-AE37-E2E79981518E}" srcOrd="1" destOrd="0" presId="urn:microsoft.com/office/officeart/2005/8/layout/lProcess2"/>
    <dgm:cxn modelId="{855AD26E-551C-4CD5-A186-CD2752E27A06}" type="presParOf" srcId="{7EF95BAA-2253-470F-8A31-86D295D1B81C}" destId="{D988D2FA-A2AB-437F-887E-87097A751CB9}" srcOrd="2" destOrd="0" presId="urn:microsoft.com/office/officeart/2005/8/layout/lProcess2"/>
    <dgm:cxn modelId="{91A23ED1-8515-4F2E-8B16-9D365A30F7FD}" type="presParOf" srcId="{D988D2FA-A2AB-437F-887E-87097A751CB9}" destId="{E11C40FA-1C25-46D5-B6EF-E49B6C06988B}" srcOrd="0" destOrd="0" presId="urn:microsoft.com/office/officeart/2005/8/layout/lProcess2"/>
    <dgm:cxn modelId="{1D58B664-E7BA-4784-BDAC-A47E2D3A3B63}" type="presParOf" srcId="{E11C40FA-1C25-46D5-B6EF-E49B6C06988B}" destId="{D3CE763F-92FA-4F7E-93DD-AAD9666921DF}" srcOrd="0" destOrd="0" presId="urn:microsoft.com/office/officeart/2005/8/layout/lProcess2"/>
    <dgm:cxn modelId="{2CFFBBB0-0827-45BE-ADB0-1707F773D61B}" type="presParOf" srcId="{E11C40FA-1C25-46D5-B6EF-E49B6C06988B}" destId="{295092E7-37B1-4006-8C1B-A61C6BE541A6}" srcOrd="1" destOrd="0" presId="urn:microsoft.com/office/officeart/2005/8/layout/lProcess2"/>
    <dgm:cxn modelId="{F1FFE47F-BFA5-4224-AA38-97D6177BD542}" type="presParOf" srcId="{E11C40FA-1C25-46D5-B6EF-E49B6C06988B}" destId="{673E7C96-7293-4A48-BCBF-1C3EA5B5A3F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33E0E4D-E2A1-4AA2-AC51-903575A7BCCA}" type="doc">
      <dgm:prSet loTypeId="urn:microsoft.com/office/officeart/2005/8/layout/hProcess9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6EA039-3F2E-4894-86E7-73B1E27ED3F5}">
      <dgm:prSet/>
      <dgm:spPr/>
      <dgm:t>
        <a:bodyPr/>
        <a:lstStyle/>
        <a:p>
          <a:r>
            <a:rPr lang="en-US" b="1" i="0" smtClean="0"/>
            <a:t>Club Registration</a:t>
          </a:r>
          <a:endParaRPr lang="en-GB"/>
        </a:p>
      </dgm:t>
    </dgm:pt>
    <dgm:pt modelId="{F8DA9F96-0950-41EC-B69A-63395C4E6564}" type="parTrans" cxnId="{3029A954-BB15-4A32-8073-216F851C83DE}">
      <dgm:prSet/>
      <dgm:spPr/>
      <dgm:t>
        <a:bodyPr/>
        <a:lstStyle/>
        <a:p>
          <a:endParaRPr lang="en-US"/>
        </a:p>
      </dgm:t>
    </dgm:pt>
    <dgm:pt modelId="{2DCD3B60-8AEA-4559-ACCE-2C8EF0CF2EBC}" type="sibTrans" cxnId="{3029A954-BB15-4A32-8073-216F851C83DE}">
      <dgm:prSet/>
      <dgm:spPr/>
      <dgm:t>
        <a:bodyPr/>
        <a:lstStyle/>
        <a:p>
          <a:endParaRPr lang="en-US"/>
        </a:p>
      </dgm:t>
    </dgm:pt>
    <dgm:pt modelId="{A49B43FF-7916-4C90-8DD0-5E67BCE102E4}">
      <dgm:prSet/>
      <dgm:spPr/>
      <dgm:t>
        <a:bodyPr/>
        <a:lstStyle/>
        <a:p>
          <a:r>
            <a:rPr lang="en-US" b="1" i="0" dirty="0" smtClean="0"/>
            <a:t>Adding Club Authority (Parton, President, Secretary, Executive Members)</a:t>
          </a:r>
          <a:endParaRPr lang="en-GB" dirty="0"/>
        </a:p>
      </dgm:t>
    </dgm:pt>
    <dgm:pt modelId="{6FE88C13-BF04-49D1-8B92-B159275D5859}" type="parTrans" cxnId="{AE48C91C-8069-471F-8B3C-D06D284598A8}">
      <dgm:prSet/>
      <dgm:spPr/>
      <dgm:t>
        <a:bodyPr/>
        <a:lstStyle/>
        <a:p>
          <a:endParaRPr lang="en-US"/>
        </a:p>
      </dgm:t>
    </dgm:pt>
    <dgm:pt modelId="{476646E0-9EB2-4B36-AE2E-BEC91FAFC9B5}" type="sibTrans" cxnId="{AE48C91C-8069-471F-8B3C-D06D284598A8}">
      <dgm:prSet/>
      <dgm:spPr/>
      <dgm:t>
        <a:bodyPr/>
        <a:lstStyle/>
        <a:p>
          <a:endParaRPr lang="en-US"/>
        </a:p>
      </dgm:t>
    </dgm:pt>
    <dgm:pt modelId="{3F8B676C-B463-4615-A4D7-D5176A5CB48C}">
      <dgm:prSet/>
      <dgm:spPr/>
      <dgm:t>
        <a:bodyPr/>
        <a:lstStyle/>
        <a:p>
          <a:r>
            <a:rPr lang="en-US" b="1" i="0" smtClean="0"/>
            <a:t>Generation of Club ID &amp; Passkey</a:t>
          </a:r>
          <a:endParaRPr lang="en-GB"/>
        </a:p>
      </dgm:t>
    </dgm:pt>
    <dgm:pt modelId="{672E5350-8D16-4129-B31B-2902E25B2E00}" type="parTrans" cxnId="{A6F5D894-465F-4CFB-85BA-51812EECF6A6}">
      <dgm:prSet/>
      <dgm:spPr/>
      <dgm:t>
        <a:bodyPr/>
        <a:lstStyle/>
        <a:p>
          <a:endParaRPr lang="en-US"/>
        </a:p>
      </dgm:t>
    </dgm:pt>
    <dgm:pt modelId="{9A639FA0-DD3E-4A58-9AAA-B8AAB9B6754E}" type="sibTrans" cxnId="{A6F5D894-465F-4CFB-85BA-51812EECF6A6}">
      <dgm:prSet/>
      <dgm:spPr/>
      <dgm:t>
        <a:bodyPr/>
        <a:lstStyle/>
        <a:p>
          <a:endParaRPr lang="en-US"/>
        </a:p>
      </dgm:t>
    </dgm:pt>
    <dgm:pt modelId="{D447FBF5-7D0E-4AD6-BA50-FC61AC1BD639}">
      <dgm:prSet/>
      <dgm:spPr/>
      <dgm:t>
        <a:bodyPr/>
        <a:lstStyle/>
        <a:p>
          <a:r>
            <a:rPr lang="en-US" b="1" i="0" smtClean="0"/>
            <a:t>Adding club members through passkey (Min 100 members)</a:t>
          </a:r>
          <a:endParaRPr lang="en-GB"/>
        </a:p>
      </dgm:t>
    </dgm:pt>
    <dgm:pt modelId="{EA99D450-5F39-43BC-962E-7F43A12A92A6}" type="parTrans" cxnId="{6C5585A1-5917-4709-8660-E83310A88320}">
      <dgm:prSet/>
      <dgm:spPr/>
      <dgm:t>
        <a:bodyPr/>
        <a:lstStyle/>
        <a:p>
          <a:endParaRPr lang="en-US"/>
        </a:p>
      </dgm:t>
    </dgm:pt>
    <dgm:pt modelId="{17D9EF27-7F33-49B5-9E5A-EFEED664797D}" type="sibTrans" cxnId="{6C5585A1-5917-4709-8660-E83310A88320}">
      <dgm:prSet/>
      <dgm:spPr/>
      <dgm:t>
        <a:bodyPr/>
        <a:lstStyle/>
        <a:p>
          <a:endParaRPr lang="en-US"/>
        </a:p>
      </dgm:t>
    </dgm:pt>
    <dgm:pt modelId="{D7F6B50B-0657-4281-BFA7-9D6C701F37B1}">
      <dgm:prSet/>
      <dgm:spPr/>
      <dgm:t>
        <a:bodyPr/>
        <a:lstStyle/>
        <a:p>
          <a:r>
            <a:rPr lang="en-US" b="1" i="0" smtClean="0"/>
            <a:t>Event Creation</a:t>
          </a:r>
          <a:endParaRPr lang="en-GB"/>
        </a:p>
      </dgm:t>
    </dgm:pt>
    <dgm:pt modelId="{EC8D18AF-665C-4CF6-8485-A33B58538596}" type="parTrans" cxnId="{1B77585F-3CC1-41A4-A4B3-8D995514740D}">
      <dgm:prSet/>
      <dgm:spPr/>
      <dgm:t>
        <a:bodyPr/>
        <a:lstStyle/>
        <a:p>
          <a:endParaRPr lang="en-US"/>
        </a:p>
      </dgm:t>
    </dgm:pt>
    <dgm:pt modelId="{7978DEE4-E3FE-4D11-AA17-30FBB3A5ADE5}" type="sibTrans" cxnId="{1B77585F-3CC1-41A4-A4B3-8D995514740D}">
      <dgm:prSet/>
      <dgm:spPr/>
      <dgm:t>
        <a:bodyPr/>
        <a:lstStyle/>
        <a:p>
          <a:endParaRPr lang="en-US"/>
        </a:p>
      </dgm:t>
    </dgm:pt>
    <dgm:pt modelId="{AEF0EC92-EFA2-4F2F-AEB3-A30ED1906D4C}">
      <dgm:prSet/>
      <dgm:spPr/>
      <dgm:t>
        <a:bodyPr/>
        <a:lstStyle/>
        <a:p>
          <a:r>
            <a:rPr lang="en-US" b="1" i="0" smtClean="0"/>
            <a:t>Member participation in the event</a:t>
          </a:r>
          <a:endParaRPr lang="en-GB"/>
        </a:p>
      </dgm:t>
    </dgm:pt>
    <dgm:pt modelId="{8D67BD39-5A2B-4764-8324-9C41B44DBC7E}" type="parTrans" cxnId="{32393395-0CCC-478F-A972-1083A80C53B9}">
      <dgm:prSet/>
      <dgm:spPr/>
      <dgm:t>
        <a:bodyPr/>
        <a:lstStyle/>
        <a:p>
          <a:endParaRPr lang="en-US"/>
        </a:p>
      </dgm:t>
    </dgm:pt>
    <dgm:pt modelId="{D95CFD97-2F8E-4492-ACD9-4CAA76E36DB3}" type="sibTrans" cxnId="{32393395-0CCC-478F-A972-1083A80C53B9}">
      <dgm:prSet/>
      <dgm:spPr/>
      <dgm:t>
        <a:bodyPr/>
        <a:lstStyle/>
        <a:p>
          <a:endParaRPr lang="en-US"/>
        </a:p>
      </dgm:t>
    </dgm:pt>
    <dgm:pt modelId="{05DD54A0-9806-43B9-9E93-8DEE579692CA}">
      <dgm:prSet/>
      <dgm:spPr/>
      <dgm:t>
        <a:bodyPr/>
        <a:lstStyle/>
        <a:p>
          <a:r>
            <a:rPr lang="en-US" b="1" i="0" smtClean="0"/>
            <a:t>Event outcome upload by the members</a:t>
          </a:r>
          <a:endParaRPr lang="en-GB"/>
        </a:p>
      </dgm:t>
    </dgm:pt>
    <dgm:pt modelId="{6C735F24-30B6-4C5D-BCBB-58F5DDF10AF4}" type="parTrans" cxnId="{6DB23A29-49EE-4227-ADF6-EB7A74BFB7BB}">
      <dgm:prSet/>
      <dgm:spPr/>
      <dgm:t>
        <a:bodyPr/>
        <a:lstStyle/>
        <a:p>
          <a:endParaRPr lang="en-US"/>
        </a:p>
      </dgm:t>
    </dgm:pt>
    <dgm:pt modelId="{1EF674F5-0A71-4D00-9B95-08C07BA329EB}" type="sibTrans" cxnId="{6DB23A29-49EE-4227-ADF6-EB7A74BFB7BB}">
      <dgm:prSet/>
      <dgm:spPr/>
      <dgm:t>
        <a:bodyPr/>
        <a:lstStyle/>
        <a:p>
          <a:endParaRPr lang="en-US"/>
        </a:p>
      </dgm:t>
    </dgm:pt>
    <dgm:pt modelId="{1634B1A6-759D-4434-AC92-A74DC87AAB52}">
      <dgm:prSet/>
      <dgm:spPr/>
      <dgm:t>
        <a:bodyPr/>
        <a:lstStyle/>
        <a:p>
          <a:r>
            <a:rPr lang="en-US" b="1" i="0" smtClean="0"/>
            <a:t>Freeze Event by authority</a:t>
          </a:r>
          <a:endParaRPr lang="en-GB"/>
        </a:p>
      </dgm:t>
    </dgm:pt>
    <dgm:pt modelId="{7B67FB60-CA20-4255-A878-965E26B6AD91}" type="parTrans" cxnId="{583604F2-16AC-40B6-8B3F-74E3E1285136}">
      <dgm:prSet/>
      <dgm:spPr/>
      <dgm:t>
        <a:bodyPr/>
        <a:lstStyle/>
        <a:p>
          <a:endParaRPr lang="en-US"/>
        </a:p>
      </dgm:t>
    </dgm:pt>
    <dgm:pt modelId="{E7C478CB-74BA-4D6D-A41A-C1DDE074F906}" type="sibTrans" cxnId="{583604F2-16AC-40B6-8B3F-74E3E1285136}">
      <dgm:prSet/>
      <dgm:spPr/>
      <dgm:t>
        <a:bodyPr/>
        <a:lstStyle/>
        <a:p>
          <a:endParaRPr lang="en-US"/>
        </a:p>
      </dgm:t>
    </dgm:pt>
    <dgm:pt modelId="{CA56556F-B4C7-4C49-9C84-C216246F201F}">
      <dgm:prSet/>
      <dgm:spPr/>
      <dgm:t>
        <a:bodyPr/>
        <a:lstStyle/>
        <a:p>
          <a:r>
            <a:rPr lang="en-US" b="1" i="0" smtClean="0"/>
            <a:t>Generation of Certificate from the portal (Registration &amp; participation)</a:t>
          </a:r>
          <a:endParaRPr lang="en-GB"/>
        </a:p>
      </dgm:t>
    </dgm:pt>
    <dgm:pt modelId="{9200F06B-BF89-4612-945B-FC8164F2360F}" type="parTrans" cxnId="{06515806-DD62-4B7B-A3B7-E6D95106FFAF}">
      <dgm:prSet/>
      <dgm:spPr/>
      <dgm:t>
        <a:bodyPr/>
        <a:lstStyle/>
        <a:p>
          <a:endParaRPr lang="en-US"/>
        </a:p>
      </dgm:t>
    </dgm:pt>
    <dgm:pt modelId="{03BF59B1-9259-424D-AE81-36106FD8FA30}" type="sibTrans" cxnId="{06515806-DD62-4B7B-A3B7-E6D95106FFAF}">
      <dgm:prSet/>
      <dgm:spPr/>
      <dgm:t>
        <a:bodyPr/>
        <a:lstStyle/>
        <a:p>
          <a:endParaRPr lang="en-US"/>
        </a:p>
      </dgm:t>
    </dgm:pt>
    <dgm:pt modelId="{03F49F4A-EA91-4C12-B32D-79C114C52A39}" type="pres">
      <dgm:prSet presAssocID="{B33E0E4D-E2A1-4AA2-AC51-903575A7BCC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F254D7-2315-462B-9277-831B19784525}" type="pres">
      <dgm:prSet presAssocID="{B33E0E4D-E2A1-4AA2-AC51-903575A7BCCA}" presName="arrow" presStyleLbl="bgShp" presStyleIdx="0" presStyleCnt="1"/>
      <dgm:spPr/>
    </dgm:pt>
    <dgm:pt modelId="{C53E071F-1D9E-41DA-A9DB-572CA58A0041}" type="pres">
      <dgm:prSet presAssocID="{B33E0E4D-E2A1-4AA2-AC51-903575A7BCCA}" presName="linearProcess" presStyleCnt="0"/>
      <dgm:spPr/>
    </dgm:pt>
    <dgm:pt modelId="{F316FE09-0565-48FF-9C4E-F7CC07C6A69F}" type="pres">
      <dgm:prSet presAssocID="{916EA039-3F2E-4894-86E7-73B1E27ED3F5}" presName="text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99E76-EF0E-43E5-9D6B-C581C996095F}" type="pres">
      <dgm:prSet presAssocID="{2DCD3B60-8AEA-4559-ACCE-2C8EF0CF2EBC}" presName="sibTrans" presStyleCnt="0"/>
      <dgm:spPr/>
    </dgm:pt>
    <dgm:pt modelId="{D4BA9AAA-A9C9-430F-B0CB-007CD6C86322}" type="pres">
      <dgm:prSet presAssocID="{A49B43FF-7916-4C90-8DD0-5E67BCE102E4}" presName="text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7D25FD-D416-491C-A7A8-BCA8776FF0F5}" type="pres">
      <dgm:prSet presAssocID="{476646E0-9EB2-4B36-AE2E-BEC91FAFC9B5}" presName="sibTrans" presStyleCnt="0"/>
      <dgm:spPr/>
    </dgm:pt>
    <dgm:pt modelId="{25FF3A06-DA0A-42AC-95DA-81FC4549E968}" type="pres">
      <dgm:prSet presAssocID="{3F8B676C-B463-4615-A4D7-D5176A5CB48C}" presName="text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AB60A-5F11-409E-B658-6C2A1512B01D}" type="pres">
      <dgm:prSet presAssocID="{9A639FA0-DD3E-4A58-9AAA-B8AAB9B6754E}" presName="sibTrans" presStyleCnt="0"/>
      <dgm:spPr/>
    </dgm:pt>
    <dgm:pt modelId="{186EEECA-BBC9-4F08-90D8-32727D06B9A4}" type="pres">
      <dgm:prSet presAssocID="{D447FBF5-7D0E-4AD6-BA50-FC61AC1BD639}" presName="text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D67748-0C24-4281-9A67-3EEC7C1A34FF}" type="pres">
      <dgm:prSet presAssocID="{17D9EF27-7F33-49B5-9E5A-EFEED664797D}" presName="sibTrans" presStyleCnt="0"/>
      <dgm:spPr/>
    </dgm:pt>
    <dgm:pt modelId="{518A9B97-6537-4095-A4F6-28388396225A}" type="pres">
      <dgm:prSet presAssocID="{D7F6B50B-0657-4281-BFA7-9D6C701F37B1}" presName="text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016B04-9FA2-4D55-8BD2-E80C0EEDBD0E}" type="pres">
      <dgm:prSet presAssocID="{7978DEE4-E3FE-4D11-AA17-30FBB3A5ADE5}" presName="sibTrans" presStyleCnt="0"/>
      <dgm:spPr/>
    </dgm:pt>
    <dgm:pt modelId="{F1A56D24-8632-4378-915C-15A2193EA993}" type="pres">
      <dgm:prSet presAssocID="{AEF0EC92-EFA2-4F2F-AEB3-A30ED1906D4C}" presName="text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B56F2E-DB03-47A8-AC6A-97E0F7FF7404}" type="pres">
      <dgm:prSet presAssocID="{D95CFD97-2F8E-4492-ACD9-4CAA76E36DB3}" presName="sibTrans" presStyleCnt="0"/>
      <dgm:spPr/>
    </dgm:pt>
    <dgm:pt modelId="{02988B0F-0DB4-4FD1-A8E5-1F90A1360DEB}" type="pres">
      <dgm:prSet presAssocID="{05DD54A0-9806-43B9-9E93-8DEE579692CA}" presName="text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005963-5FF2-4D53-A21B-13359B6743CC}" type="pres">
      <dgm:prSet presAssocID="{1EF674F5-0A71-4D00-9B95-08C07BA329EB}" presName="sibTrans" presStyleCnt="0"/>
      <dgm:spPr/>
    </dgm:pt>
    <dgm:pt modelId="{66FCABBE-3199-495C-83BA-B6EDFDAC711E}" type="pres">
      <dgm:prSet presAssocID="{1634B1A6-759D-4434-AC92-A74DC87AAB52}" presName="text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A26751-407A-4432-8E69-562FB7AAEF6C}" type="pres">
      <dgm:prSet presAssocID="{E7C478CB-74BA-4D6D-A41A-C1DDE074F906}" presName="sibTrans" presStyleCnt="0"/>
      <dgm:spPr/>
    </dgm:pt>
    <dgm:pt modelId="{C3DCBA87-7E29-487C-A427-0F4F29DF6631}" type="pres">
      <dgm:prSet presAssocID="{CA56556F-B4C7-4C49-9C84-C216246F201F}" presName="text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BB25C9-FABF-46C5-BADE-7C4055ED136A}" type="presOf" srcId="{D7F6B50B-0657-4281-BFA7-9D6C701F37B1}" destId="{518A9B97-6537-4095-A4F6-28388396225A}" srcOrd="0" destOrd="0" presId="urn:microsoft.com/office/officeart/2005/8/layout/hProcess9"/>
    <dgm:cxn modelId="{3A568DE9-9D01-4CF0-AC9B-7BC0F350DA71}" type="presOf" srcId="{D447FBF5-7D0E-4AD6-BA50-FC61AC1BD639}" destId="{186EEECA-BBC9-4F08-90D8-32727D06B9A4}" srcOrd="0" destOrd="0" presId="urn:microsoft.com/office/officeart/2005/8/layout/hProcess9"/>
    <dgm:cxn modelId="{583604F2-16AC-40B6-8B3F-74E3E1285136}" srcId="{B33E0E4D-E2A1-4AA2-AC51-903575A7BCCA}" destId="{1634B1A6-759D-4434-AC92-A74DC87AAB52}" srcOrd="7" destOrd="0" parTransId="{7B67FB60-CA20-4255-A878-965E26B6AD91}" sibTransId="{E7C478CB-74BA-4D6D-A41A-C1DDE074F906}"/>
    <dgm:cxn modelId="{32393395-0CCC-478F-A972-1083A80C53B9}" srcId="{B33E0E4D-E2A1-4AA2-AC51-903575A7BCCA}" destId="{AEF0EC92-EFA2-4F2F-AEB3-A30ED1906D4C}" srcOrd="5" destOrd="0" parTransId="{8D67BD39-5A2B-4764-8324-9C41B44DBC7E}" sibTransId="{D95CFD97-2F8E-4492-ACD9-4CAA76E36DB3}"/>
    <dgm:cxn modelId="{1B77585F-3CC1-41A4-A4B3-8D995514740D}" srcId="{B33E0E4D-E2A1-4AA2-AC51-903575A7BCCA}" destId="{D7F6B50B-0657-4281-BFA7-9D6C701F37B1}" srcOrd="4" destOrd="0" parTransId="{EC8D18AF-665C-4CF6-8485-A33B58538596}" sibTransId="{7978DEE4-E3FE-4D11-AA17-30FBB3A5ADE5}"/>
    <dgm:cxn modelId="{A6F5D894-465F-4CFB-85BA-51812EECF6A6}" srcId="{B33E0E4D-E2A1-4AA2-AC51-903575A7BCCA}" destId="{3F8B676C-B463-4615-A4D7-D5176A5CB48C}" srcOrd="2" destOrd="0" parTransId="{672E5350-8D16-4129-B31B-2902E25B2E00}" sibTransId="{9A639FA0-DD3E-4A58-9AAA-B8AAB9B6754E}"/>
    <dgm:cxn modelId="{3F7A1195-8F37-4F2E-879F-46603552700E}" type="presOf" srcId="{3F8B676C-B463-4615-A4D7-D5176A5CB48C}" destId="{25FF3A06-DA0A-42AC-95DA-81FC4549E968}" srcOrd="0" destOrd="0" presId="urn:microsoft.com/office/officeart/2005/8/layout/hProcess9"/>
    <dgm:cxn modelId="{9932A729-9582-46C4-8170-12B4C409E208}" type="presOf" srcId="{05DD54A0-9806-43B9-9E93-8DEE579692CA}" destId="{02988B0F-0DB4-4FD1-A8E5-1F90A1360DEB}" srcOrd="0" destOrd="0" presId="urn:microsoft.com/office/officeart/2005/8/layout/hProcess9"/>
    <dgm:cxn modelId="{6C5585A1-5917-4709-8660-E83310A88320}" srcId="{B33E0E4D-E2A1-4AA2-AC51-903575A7BCCA}" destId="{D447FBF5-7D0E-4AD6-BA50-FC61AC1BD639}" srcOrd="3" destOrd="0" parTransId="{EA99D450-5F39-43BC-962E-7F43A12A92A6}" sibTransId="{17D9EF27-7F33-49B5-9E5A-EFEED664797D}"/>
    <dgm:cxn modelId="{06515806-DD62-4B7B-A3B7-E6D95106FFAF}" srcId="{B33E0E4D-E2A1-4AA2-AC51-903575A7BCCA}" destId="{CA56556F-B4C7-4C49-9C84-C216246F201F}" srcOrd="8" destOrd="0" parTransId="{9200F06B-BF89-4612-945B-FC8164F2360F}" sibTransId="{03BF59B1-9259-424D-AE81-36106FD8FA30}"/>
    <dgm:cxn modelId="{8501E9AA-549B-4B92-BA15-34CA1CEEB5B3}" type="presOf" srcId="{B33E0E4D-E2A1-4AA2-AC51-903575A7BCCA}" destId="{03F49F4A-EA91-4C12-B32D-79C114C52A39}" srcOrd="0" destOrd="0" presId="urn:microsoft.com/office/officeart/2005/8/layout/hProcess9"/>
    <dgm:cxn modelId="{655DCE34-FA6F-4C45-9105-E5175D20CC8F}" type="presOf" srcId="{1634B1A6-759D-4434-AC92-A74DC87AAB52}" destId="{66FCABBE-3199-495C-83BA-B6EDFDAC711E}" srcOrd="0" destOrd="0" presId="urn:microsoft.com/office/officeart/2005/8/layout/hProcess9"/>
    <dgm:cxn modelId="{54BEA1FF-7A43-444A-A2D1-96A6F3C7AB1E}" type="presOf" srcId="{A49B43FF-7916-4C90-8DD0-5E67BCE102E4}" destId="{D4BA9AAA-A9C9-430F-B0CB-007CD6C86322}" srcOrd="0" destOrd="0" presId="urn:microsoft.com/office/officeart/2005/8/layout/hProcess9"/>
    <dgm:cxn modelId="{6DB23A29-49EE-4227-ADF6-EB7A74BFB7BB}" srcId="{B33E0E4D-E2A1-4AA2-AC51-903575A7BCCA}" destId="{05DD54A0-9806-43B9-9E93-8DEE579692CA}" srcOrd="6" destOrd="0" parTransId="{6C735F24-30B6-4C5D-BCBB-58F5DDF10AF4}" sibTransId="{1EF674F5-0A71-4D00-9B95-08C07BA329EB}"/>
    <dgm:cxn modelId="{AE48C91C-8069-471F-8B3C-D06D284598A8}" srcId="{B33E0E4D-E2A1-4AA2-AC51-903575A7BCCA}" destId="{A49B43FF-7916-4C90-8DD0-5E67BCE102E4}" srcOrd="1" destOrd="0" parTransId="{6FE88C13-BF04-49D1-8B92-B159275D5859}" sibTransId="{476646E0-9EB2-4B36-AE2E-BEC91FAFC9B5}"/>
    <dgm:cxn modelId="{34156559-4E48-4A63-A54C-305245CB4D07}" type="presOf" srcId="{AEF0EC92-EFA2-4F2F-AEB3-A30ED1906D4C}" destId="{F1A56D24-8632-4378-915C-15A2193EA993}" srcOrd="0" destOrd="0" presId="urn:microsoft.com/office/officeart/2005/8/layout/hProcess9"/>
    <dgm:cxn modelId="{FFA9E302-26C2-4760-B3E9-6B0665CC12FA}" type="presOf" srcId="{916EA039-3F2E-4894-86E7-73B1E27ED3F5}" destId="{F316FE09-0565-48FF-9C4E-F7CC07C6A69F}" srcOrd="0" destOrd="0" presId="urn:microsoft.com/office/officeart/2005/8/layout/hProcess9"/>
    <dgm:cxn modelId="{CC569FDD-FEA5-45DD-8685-2387E6EF312B}" type="presOf" srcId="{CA56556F-B4C7-4C49-9C84-C216246F201F}" destId="{C3DCBA87-7E29-487C-A427-0F4F29DF6631}" srcOrd="0" destOrd="0" presId="urn:microsoft.com/office/officeart/2005/8/layout/hProcess9"/>
    <dgm:cxn modelId="{3029A954-BB15-4A32-8073-216F851C83DE}" srcId="{B33E0E4D-E2A1-4AA2-AC51-903575A7BCCA}" destId="{916EA039-3F2E-4894-86E7-73B1E27ED3F5}" srcOrd="0" destOrd="0" parTransId="{F8DA9F96-0950-41EC-B69A-63395C4E6564}" sibTransId="{2DCD3B60-8AEA-4559-ACCE-2C8EF0CF2EBC}"/>
    <dgm:cxn modelId="{905A5AC5-3FB9-4FED-A7CD-28713CD24F4E}" type="presParOf" srcId="{03F49F4A-EA91-4C12-B32D-79C114C52A39}" destId="{1CF254D7-2315-462B-9277-831B19784525}" srcOrd="0" destOrd="0" presId="urn:microsoft.com/office/officeart/2005/8/layout/hProcess9"/>
    <dgm:cxn modelId="{E0051B4D-23AC-4D9E-A9AA-81EAE9030B8D}" type="presParOf" srcId="{03F49F4A-EA91-4C12-B32D-79C114C52A39}" destId="{C53E071F-1D9E-41DA-A9DB-572CA58A0041}" srcOrd="1" destOrd="0" presId="urn:microsoft.com/office/officeart/2005/8/layout/hProcess9"/>
    <dgm:cxn modelId="{5A5D6F97-2893-45A4-A743-E33CFCCEFBBF}" type="presParOf" srcId="{C53E071F-1D9E-41DA-A9DB-572CA58A0041}" destId="{F316FE09-0565-48FF-9C4E-F7CC07C6A69F}" srcOrd="0" destOrd="0" presId="urn:microsoft.com/office/officeart/2005/8/layout/hProcess9"/>
    <dgm:cxn modelId="{C199B2A8-7E77-49F3-B881-72BA916D4DE2}" type="presParOf" srcId="{C53E071F-1D9E-41DA-A9DB-572CA58A0041}" destId="{05A99E76-EF0E-43E5-9D6B-C581C996095F}" srcOrd="1" destOrd="0" presId="urn:microsoft.com/office/officeart/2005/8/layout/hProcess9"/>
    <dgm:cxn modelId="{83971FB0-4E28-41C8-8D0B-5359E3A19DD1}" type="presParOf" srcId="{C53E071F-1D9E-41DA-A9DB-572CA58A0041}" destId="{D4BA9AAA-A9C9-430F-B0CB-007CD6C86322}" srcOrd="2" destOrd="0" presId="urn:microsoft.com/office/officeart/2005/8/layout/hProcess9"/>
    <dgm:cxn modelId="{67A9A27F-EBC2-4C16-88E3-8BE50837CE6A}" type="presParOf" srcId="{C53E071F-1D9E-41DA-A9DB-572CA58A0041}" destId="{E17D25FD-D416-491C-A7A8-BCA8776FF0F5}" srcOrd="3" destOrd="0" presId="urn:microsoft.com/office/officeart/2005/8/layout/hProcess9"/>
    <dgm:cxn modelId="{A898A9C0-1D4E-4A0E-90B9-042AFEB68209}" type="presParOf" srcId="{C53E071F-1D9E-41DA-A9DB-572CA58A0041}" destId="{25FF3A06-DA0A-42AC-95DA-81FC4549E968}" srcOrd="4" destOrd="0" presId="urn:microsoft.com/office/officeart/2005/8/layout/hProcess9"/>
    <dgm:cxn modelId="{D4590CD4-CDEC-4D3F-AA1D-4C634158321A}" type="presParOf" srcId="{C53E071F-1D9E-41DA-A9DB-572CA58A0041}" destId="{17DAB60A-5F11-409E-B658-6C2A1512B01D}" srcOrd="5" destOrd="0" presId="urn:microsoft.com/office/officeart/2005/8/layout/hProcess9"/>
    <dgm:cxn modelId="{8C5C895C-E547-45B0-801F-792DAE0DC3A6}" type="presParOf" srcId="{C53E071F-1D9E-41DA-A9DB-572CA58A0041}" destId="{186EEECA-BBC9-4F08-90D8-32727D06B9A4}" srcOrd="6" destOrd="0" presId="urn:microsoft.com/office/officeart/2005/8/layout/hProcess9"/>
    <dgm:cxn modelId="{BDB25833-69AC-4B00-9EC1-196E63A2AC5E}" type="presParOf" srcId="{C53E071F-1D9E-41DA-A9DB-572CA58A0041}" destId="{42D67748-0C24-4281-9A67-3EEC7C1A34FF}" srcOrd="7" destOrd="0" presId="urn:microsoft.com/office/officeart/2005/8/layout/hProcess9"/>
    <dgm:cxn modelId="{1730DD71-981D-4962-A395-B676BB8F8513}" type="presParOf" srcId="{C53E071F-1D9E-41DA-A9DB-572CA58A0041}" destId="{518A9B97-6537-4095-A4F6-28388396225A}" srcOrd="8" destOrd="0" presId="urn:microsoft.com/office/officeart/2005/8/layout/hProcess9"/>
    <dgm:cxn modelId="{23706889-59AC-4F01-960A-CE2FD4452140}" type="presParOf" srcId="{C53E071F-1D9E-41DA-A9DB-572CA58A0041}" destId="{1B016B04-9FA2-4D55-8BD2-E80C0EEDBD0E}" srcOrd="9" destOrd="0" presId="urn:microsoft.com/office/officeart/2005/8/layout/hProcess9"/>
    <dgm:cxn modelId="{0595C668-ED0C-4E9F-A049-5857F640FF23}" type="presParOf" srcId="{C53E071F-1D9E-41DA-A9DB-572CA58A0041}" destId="{F1A56D24-8632-4378-915C-15A2193EA993}" srcOrd="10" destOrd="0" presId="urn:microsoft.com/office/officeart/2005/8/layout/hProcess9"/>
    <dgm:cxn modelId="{FE73FB5E-A59A-4C78-B1D6-593F98DC650F}" type="presParOf" srcId="{C53E071F-1D9E-41DA-A9DB-572CA58A0041}" destId="{31B56F2E-DB03-47A8-AC6A-97E0F7FF7404}" srcOrd="11" destOrd="0" presId="urn:microsoft.com/office/officeart/2005/8/layout/hProcess9"/>
    <dgm:cxn modelId="{D37DCB0D-FD70-48CA-8E39-9264667070B9}" type="presParOf" srcId="{C53E071F-1D9E-41DA-A9DB-572CA58A0041}" destId="{02988B0F-0DB4-4FD1-A8E5-1F90A1360DEB}" srcOrd="12" destOrd="0" presId="urn:microsoft.com/office/officeart/2005/8/layout/hProcess9"/>
    <dgm:cxn modelId="{1BFD2608-C6DC-478E-92B1-041661C4A689}" type="presParOf" srcId="{C53E071F-1D9E-41DA-A9DB-572CA58A0041}" destId="{0D005963-5FF2-4D53-A21B-13359B6743CC}" srcOrd="13" destOrd="0" presId="urn:microsoft.com/office/officeart/2005/8/layout/hProcess9"/>
    <dgm:cxn modelId="{524D967F-D8C3-4E98-B339-346521D6B1DE}" type="presParOf" srcId="{C53E071F-1D9E-41DA-A9DB-572CA58A0041}" destId="{66FCABBE-3199-495C-83BA-B6EDFDAC711E}" srcOrd="14" destOrd="0" presId="urn:microsoft.com/office/officeart/2005/8/layout/hProcess9"/>
    <dgm:cxn modelId="{5F1AE1C5-DF5A-43ED-8CC7-2A2206F516CD}" type="presParOf" srcId="{C53E071F-1D9E-41DA-A9DB-572CA58A0041}" destId="{24A26751-407A-4432-8E69-562FB7AAEF6C}" srcOrd="15" destOrd="0" presId="urn:microsoft.com/office/officeart/2005/8/layout/hProcess9"/>
    <dgm:cxn modelId="{80105A18-6AB9-44D5-9E39-3D93C147B276}" type="presParOf" srcId="{C53E071F-1D9E-41DA-A9DB-572CA58A0041}" destId="{C3DCBA87-7E29-487C-A427-0F4F29DF6631}" srcOrd="1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6C3012F-963E-43E0-8353-1A519B732854}" type="doc">
      <dgm:prSet loTypeId="urn:microsoft.com/office/officeart/2005/8/layout/vList3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35846F4-C970-4231-B72C-316A4BC72D65}">
      <dgm:prSet custT="1"/>
      <dgm:spPr/>
      <dgm:t>
        <a:bodyPr/>
        <a:lstStyle/>
        <a:p>
          <a:pPr rtl="0"/>
          <a:r>
            <a:rPr lang="en-IN" sz="2400" dirty="0" smtClean="0">
              <a:latin typeface="Tw Cen MT Condensed Extra Bold" panose="020B0803020202020204" pitchFamily="34" charset="0"/>
            </a:rPr>
            <a:t>Upon successful registration of the Club, you need to register a minimum of 30 members within 60 days and </a:t>
          </a:r>
          <a:r>
            <a:rPr lang="en-IN" sz="3200" dirty="0" smtClean="0">
              <a:latin typeface="Tw Cen MT Condensed Extra Bold" panose="020B0803020202020204" pitchFamily="34" charset="0"/>
            </a:rPr>
            <a:t>100 members in 6 months </a:t>
          </a:r>
          <a:r>
            <a:rPr lang="en-IN" sz="2400" dirty="0" smtClean="0">
              <a:latin typeface="Tw Cen MT Condensed Extra Bold" panose="020B0803020202020204" pitchFamily="34" charset="0"/>
            </a:rPr>
            <a:t>and conduct </a:t>
          </a:r>
          <a:r>
            <a:rPr lang="en-IN" sz="2400" b="1" dirty="0" smtClean="0">
              <a:solidFill>
                <a:srgbClr val="FFFF00"/>
              </a:solidFill>
              <a:latin typeface="Tw Cen MT Condensed Extra Bold" panose="020B0803020202020204" pitchFamily="34" charset="0"/>
            </a:rPr>
            <a:t>1 user awareness session </a:t>
          </a:r>
          <a:r>
            <a:rPr lang="en-IN" sz="2400" dirty="0" smtClean="0">
              <a:latin typeface="Tw Cen MT Condensed Extra Bold" panose="020B0803020202020204" pitchFamily="34" charset="0"/>
            </a:rPr>
            <a:t>within </a:t>
          </a:r>
          <a:r>
            <a:rPr lang="en-IN" sz="3200" dirty="0" smtClean="0">
              <a:latin typeface="Tw Cen MT Condensed Extra Bold" panose="020B0803020202020204" pitchFamily="34" charset="0"/>
            </a:rPr>
            <a:t>1 month</a:t>
          </a:r>
          <a:r>
            <a:rPr lang="en-IN" sz="2400" dirty="0" smtClean="0">
              <a:latin typeface="Tw Cen MT Condensed Extra Bold" panose="020B0803020202020204" pitchFamily="34" charset="0"/>
            </a:rPr>
            <a:t>.</a:t>
          </a:r>
          <a:endParaRPr lang="en-GB" sz="2400" dirty="0">
            <a:latin typeface="Tw Cen MT Condensed Extra Bold" panose="020B0803020202020204" pitchFamily="34" charset="0"/>
          </a:endParaRPr>
        </a:p>
      </dgm:t>
    </dgm:pt>
    <dgm:pt modelId="{C3D2E8B1-D051-4694-BFBC-F1138F189F49}" type="parTrans" cxnId="{85B19293-36D7-4668-B1B2-9DCB5FB459BA}">
      <dgm:prSet/>
      <dgm:spPr/>
      <dgm:t>
        <a:bodyPr/>
        <a:lstStyle/>
        <a:p>
          <a:endParaRPr lang="en-US"/>
        </a:p>
      </dgm:t>
    </dgm:pt>
    <dgm:pt modelId="{F9FB433F-E728-48A5-BA38-9CF43B919E17}" type="sibTrans" cxnId="{85B19293-36D7-4668-B1B2-9DCB5FB459BA}">
      <dgm:prSet/>
      <dgm:spPr/>
      <dgm:t>
        <a:bodyPr/>
        <a:lstStyle/>
        <a:p>
          <a:endParaRPr lang="en-US"/>
        </a:p>
      </dgm:t>
    </dgm:pt>
    <dgm:pt modelId="{FA849DC3-871D-4D90-A670-A1762D820FAB}">
      <dgm:prSet/>
      <dgm:spPr/>
      <dgm:t>
        <a:bodyPr/>
        <a:lstStyle/>
        <a:p>
          <a:pPr rtl="0"/>
          <a:r>
            <a:rPr lang="en-US" dirty="0" smtClean="0">
              <a:latin typeface="Tw Cen MT Condensed Extra Bold" panose="020B0803020202020204" pitchFamily="34" charset="0"/>
            </a:rPr>
            <a:t>Club members can come up with any new reading-related activities and inter-college activities/ competitions too. However, </a:t>
          </a:r>
          <a:r>
            <a:rPr lang="en-US" dirty="0" smtClean="0">
              <a:solidFill>
                <a:srgbClr val="002060"/>
              </a:solidFill>
              <a:latin typeface="Tw Cen MT Condensed Extra Bold" panose="020B0803020202020204" pitchFamily="34" charset="0"/>
            </a:rPr>
            <a:t>yearly</a:t>
          </a:r>
          <a:r>
            <a:rPr lang="en-US" dirty="0" smtClean="0">
              <a:latin typeface="Tw Cen MT Condensed Extra Bold" panose="020B0803020202020204" pitchFamily="34" charset="0"/>
            </a:rPr>
            <a:t> </a:t>
          </a:r>
          <a:r>
            <a:rPr lang="en-US" dirty="0" smtClean="0">
              <a:solidFill>
                <a:srgbClr val="002060"/>
              </a:solidFill>
              <a:latin typeface="Tw Cen MT Condensed Extra Bold" panose="020B0803020202020204" pitchFamily="34" charset="0"/>
            </a:rPr>
            <a:t>1 user awareness session on NDLI is mandatory</a:t>
          </a:r>
          <a:r>
            <a:rPr lang="en-US" dirty="0" smtClean="0">
              <a:latin typeface="Tw Cen MT Condensed Extra Bold" panose="020B0803020202020204" pitchFamily="34" charset="0"/>
            </a:rPr>
            <a:t>.</a:t>
          </a:r>
          <a:endParaRPr lang="en-GB" dirty="0">
            <a:latin typeface="Tw Cen MT Condensed Extra Bold" panose="020B0803020202020204" pitchFamily="34" charset="0"/>
          </a:endParaRPr>
        </a:p>
      </dgm:t>
    </dgm:pt>
    <dgm:pt modelId="{380E4EAE-FF3B-4B0C-AE12-8A42745E5BD3}" type="parTrans" cxnId="{F4DB9517-2835-4D8F-9EE1-8C8D742F7473}">
      <dgm:prSet/>
      <dgm:spPr/>
      <dgm:t>
        <a:bodyPr/>
        <a:lstStyle/>
        <a:p>
          <a:endParaRPr lang="en-US"/>
        </a:p>
      </dgm:t>
    </dgm:pt>
    <dgm:pt modelId="{673C45A1-D54B-4836-9685-8E69562A8C3A}" type="sibTrans" cxnId="{F4DB9517-2835-4D8F-9EE1-8C8D742F7473}">
      <dgm:prSet/>
      <dgm:spPr/>
      <dgm:t>
        <a:bodyPr/>
        <a:lstStyle/>
        <a:p>
          <a:endParaRPr lang="en-US"/>
        </a:p>
      </dgm:t>
    </dgm:pt>
    <dgm:pt modelId="{C185C316-DB63-46F1-87E0-2DFF4B0B1895}">
      <dgm:prSet custT="1"/>
      <dgm:spPr/>
      <dgm:t>
        <a:bodyPr/>
        <a:lstStyle/>
        <a:p>
          <a:pPr rtl="0"/>
          <a:r>
            <a:rPr lang="en-US" sz="2600" b="0" dirty="0" smtClean="0">
              <a:latin typeface="Tw Cen MT Condensed Extra Bold" panose="020B0803020202020204" pitchFamily="34" charset="0"/>
            </a:rPr>
            <a:t>The event should be </a:t>
          </a:r>
          <a:r>
            <a:rPr lang="en-US" sz="3600" b="0" dirty="0" smtClean="0">
              <a:latin typeface="Tw Cen MT Condensed Extra Bold" panose="020B0803020202020204" pitchFamily="34" charset="0"/>
            </a:rPr>
            <a:t>created</a:t>
          </a:r>
          <a:r>
            <a:rPr lang="en-US" sz="2600" b="0" dirty="0" smtClean="0">
              <a:latin typeface="Tw Cen MT Condensed Extra Bold" panose="020B0803020202020204" pitchFamily="34" charset="0"/>
            </a:rPr>
            <a:t>, registered and </a:t>
          </a:r>
          <a:r>
            <a:rPr lang="en-US" sz="3200" b="0" dirty="0" smtClean="0">
              <a:latin typeface="Tw Cen MT Condensed Extra Bold" panose="020B0803020202020204" pitchFamily="34" charset="0"/>
            </a:rPr>
            <a:t>reported</a:t>
          </a:r>
          <a:r>
            <a:rPr lang="en-US" sz="2600" b="0" dirty="0" smtClean="0">
              <a:latin typeface="Tw Cen MT Condensed Extra Bold" panose="020B0803020202020204" pitchFamily="34" charset="0"/>
            </a:rPr>
            <a:t> on the </a:t>
          </a:r>
          <a:r>
            <a:rPr lang="en-US" sz="2600" b="0" dirty="0" smtClean="0">
              <a:solidFill>
                <a:srgbClr val="FFFF00"/>
              </a:solidFill>
              <a:latin typeface="Tw Cen MT Condensed Extra Bold" panose="020B0803020202020204" pitchFamily="34" charset="0"/>
            </a:rPr>
            <a:t>NDLI Club platform.</a:t>
          </a:r>
          <a:r>
            <a:rPr lang="en-IN" sz="2600" b="0" dirty="0" smtClean="0">
              <a:solidFill>
                <a:srgbClr val="FFFF00"/>
              </a:solidFill>
              <a:latin typeface="Tw Cen MT Condensed Extra Bold" panose="020B0803020202020204" pitchFamily="34" charset="0"/>
            </a:rPr>
            <a:t>   </a:t>
          </a:r>
          <a:endParaRPr lang="en-GB" sz="2600" b="0" dirty="0">
            <a:solidFill>
              <a:srgbClr val="FFFF00"/>
            </a:solidFill>
            <a:latin typeface="Tw Cen MT Condensed Extra Bold" panose="020B0803020202020204" pitchFamily="34" charset="0"/>
          </a:endParaRPr>
        </a:p>
      </dgm:t>
    </dgm:pt>
    <dgm:pt modelId="{3D55EAD3-4861-4540-9EE7-A31950EA33B5}" type="parTrans" cxnId="{81A0CAFD-C6DB-4428-8C1F-CE3B8E7E2D0F}">
      <dgm:prSet/>
      <dgm:spPr/>
      <dgm:t>
        <a:bodyPr/>
        <a:lstStyle/>
        <a:p>
          <a:endParaRPr lang="en-US"/>
        </a:p>
      </dgm:t>
    </dgm:pt>
    <dgm:pt modelId="{160D9CF8-5309-4536-AC55-058EBF189DBE}" type="sibTrans" cxnId="{81A0CAFD-C6DB-4428-8C1F-CE3B8E7E2D0F}">
      <dgm:prSet/>
      <dgm:spPr/>
      <dgm:t>
        <a:bodyPr/>
        <a:lstStyle/>
        <a:p>
          <a:endParaRPr lang="en-US"/>
        </a:p>
      </dgm:t>
    </dgm:pt>
    <dgm:pt modelId="{74671BD6-9452-4778-97D0-9B963AC7D335}" type="pres">
      <dgm:prSet presAssocID="{76C3012F-963E-43E0-8353-1A519B73285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2A5315-147D-47D6-88AA-04A77147B1FA}" type="pres">
      <dgm:prSet presAssocID="{D35846F4-C970-4231-B72C-316A4BC72D65}" presName="composite" presStyleCnt="0"/>
      <dgm:spPr/>
    </dgm:pt>
    <dgm:pt modelId="{43031D4F-C9C4-4B12-A278-83F83746FDD5}" type="pres">
      <dgm:prSet presAssocID="{D35846F4-C970-4231-B72C-316A4BC72D65}" presName="imgShp" presStyleLbl="fgImgPlace1" presStyleIdx="0" presStyleCnt="3" custScaleX="123578" custScaleY="123578" custLinFactNeighborX="-35450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8214" t="22815" r="7416" b="22815"/>
          </a:stretch>
        </a:blipFill>
      </dgm:spPr>
      <dgm:t>
        <a:bodyPr/>
        <a:lstStyle/>
        <a:p>
          <a:endParaRPr lang="en-US"/>
        </a:p>
      </dgm:t>
    </dgm:pt>
    <dgm:pt modelId="{8BC8549D-DC75-4BF0-B82C-A44E1079F62A}" type="pres">
      <dgm:prSet presAssocID="{D35846F4-C970-4231-B72C-316A4BC72D65}" presName="txShp" presStyleLbl="node1" presStyleIdx="0" presStyleCnt="3" custScaleX="111706" custScaleY="136648" custLinFactNeighborX="7344" custLinFactNeighborY="52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C8E1D-734D-4DAB-9420-F2B5587C18EF}" type="pres">
      <dgm:prSet presAssocID="{F9FB433F-E728-48A5-BA38-9CF43B919E17}" presName="spacing" presStyleCnt="0"/>
      <dgm:spPr/>
    </dgm:pt>
    <dgm:pt modelId="{26E2632D-DAFA-4364-87E2-D0D7219A5030}" type="pres">
      <dgm:prSet presAssocID="{FA849DC3-871D-4D90-A670-A1762D820FAB}" presName="composite" presStyleCnt="0"/>
      <dgm:spPr/>
    </dgm:pt>
    <dgm:pt modelId="{086EBBEB-FA50-4DDD-AE58-D79025E4C205}" type="pres">
      <dgm:prSet presAssocID="{FA849DC3-871D-4D90-A670-A1762D820FAB}" presName="imgShp" presStyleLbl="fgImgPlace1" presStyleIdx="1" presStyleCnt="3" custScaleX="125764" custScaleY="125765" custLinFactNeighborX="-40744" custLinFactNeighborY="-4161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5036" t="21225" r="7412" b="21225"/>
          </a:stretch>
        </a:blipFill>
      </dgm:spPr>
    </dgm:pt>
    <dgm:pt modelId="{4B03A512-37C0-44AF-8252-27692A333336}" type="pres">
      <dgm:prSet presAssocID="{FA849DC3-871D-4D90-A670-A1762D820FAB}" presName="txShp" presStyleLbl="node1" presStyleIdx="1" presStyleCnt="3" custScaleX="112958" custLinFactNeighborX="6179" custLinFactNeighborY="-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8DB07F-4CD5-4827-BF7A-2FBCE69C23B6}" type="pres">
      <dgm:prSet presAssocID="{673C45A1-D54B-4836-9685-8E69562A8C3A}" presName="spacing" presStyleCnt="0"/>
      <dgm:spPr/>
    </dgm:pt>
    <dgm:pt modelId="{4C7C20EB-987E-4EA9-A5CE-6EE143C16F7D}" type="pres">
      <dgm:prSet presAssocID="{C185C316-DB63-46F1-87E0-2DFF4B0B1895}" presName="composite" presStyleCnt="0"/>
      <dgm:spPr/>
    </dgm:pt>
    <dgm:pt modelId="{96236AA5-5D2A-4C17-B30C-195D549B79A9}" type="pres">
      <dgm:prSet presAssocID="{C185C316-DB63-46F1-87E0-2DFF4B0B1895}" presName="imgShp" presStyleLbl="fgImgPlace1" presStyleIdx="2" presStyleCnt="3" custScaleX="125785" custScaleY="125785" custLinFactNeighborX="-39369" custLinFactNeighborY="-4942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7795" t="30473" r="13387" b="20709"/>
          </a:stretch>
        </a:blipFill>
      </dgm:spPr>
    </dgm:pt>
    <dgm:pt modelId="{24ECA3C3-07B4-4DFE-AAEC-97E65A39D06E}" type="pres">
      <dgm:prSet presAssocID="{C185C316-DB63-46F1-87E0-2DFF4B0B1895}" presName="txShp" presStyleLbl="node1" presStyleIdx="2" presStyleCnt="3" custScaleX="112132" custLinFactNeighborX="6994" custLinFactNeighborY="-2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3467A4-F04B-49BF-8406-C25B1849BF41}" type="presOf" srcId="{C185C316-DB63-46F1-87E0-2DFF4B0B1895}" destId="{24ECA3C3-07B4-4DFE-AAEC-97E65A39D06E}" srcOrd="0" destOrd="0" presId="urn:microsoft.com/office/officeart/2005/8/layout/vList3"/>
    <dgm:cxn modelId="{EE07D728-72C2-4375-90E8-D9FC02A8FCD9}" type="presOf" srcId="{76C3012F-963E-43E0-8353-1A519B732854}" destId="{74671BD6-9452-4778-97D0-9B963AC7D335}" srcOrd="0" destOrd="0" presId="urn:microsoft.com/office/officeart/2005/8/layout/vList3"/>
    <dgm:cxn modelId="{85B19293-36D7-4668-B1B2-9DCB5FB459BA}" srcId="{76C3012F-963E-43E0-8353-1A519B732854}" destId="{D35846F4-C970-4231-B72C-316A4BC72D65}" srcOrd="0" destOrd="0" parTransId="{C3D2E8B1-D051-4694-BFBC-F1138F189F49}" sibTransId="{F9FB433F-E728-48A5-BA38-9CF43B919E17}"/>
    <dgm:cxn modelId="{81A0CAFD-C6DB-4428-8C1F-CE3B8E7E2D0F}" srcId="{76C3012F-963E-43E0-8353-1A519B732854}" destId="{C185C316-DB63-46F1-87E0-2DFF4B0B1895}" srcOrd="2" destOrd="0" parTransId="{3D55EAD3-4861-4540-9EE7-A31950EA33B5}" sibTransId="{160D9CF8-5309-4536-AC55-058EBF189DBE}"/>
    <dgm:cxn modelId="{F4DB9517-2835-4D8F-9EE1-8C8D742F7473}" srcId="{76C3012F-963E-43E0-8353-1A519B732854}" destId="{FA849DC3-871D-4D90-A670-A1762D820FAB}" srcOrd="1" destOrd="0" parTransId="{380E4EAE-FF3B-4B0C-AE12-8A42745E5BD3}" sibTransId="{673C45A1-D54B-4836-9685-8E69562A8C3A}"/>
    <dgm:cxn modelId="{441EDEFB-A8CB-40C5-9572-0C52528DA3B0}" type="presOf" srcId="{D35846F4-C970-4231-B72C-316A4BC72D65}" destId="{8BC8549D-DC75-4BF0-B82C-A44E1079F62A}" srcOrd="0" destOrd="0" presId="urn:microsoft.com/office/officeart/2005/8/layout/vList3"/>
    <dgm:cxn modelId="{7883C80F-B7BF-4DA0-AEBB-A706CE5C5305}" type="presOf" srcId="{FA849DC3-871D-4D90-A670-A1762D820FAB}" destId="{4B03A512-37C0-44AF-8252-27692A333336}" srcOrd="0" destOrd="0" presId="urn:microsoft.com/office/officeart/2005/8/layout/vList3"/>
    <dgm:cxn modelId="{8AAA9F52-48E2-4C07-B0F6-2B148F9C0D6A}" type="presParOf" srcId="{74671BD6-9452-4778-97D0-9B963AC7D335}" destId="{BB2A5315-147D-47D6-88AA-04A77147B1FA}" srcOrd="0" destOrd="0" presId="urn:microsoft.com/office/officeart/2005/8/layout/vList3"/>
    <dgm:cxn modelId="{A354981E-DADA-4A72-9D0C-E3F527D95901}" type="presParOf" srcId="{BB2A5315-147D-47D6-88AA-04A77147B1FA}" destId="{43031D4F-C9C4-4B12-A278-83F83746FDD5}" srcOrd="0" destOrd="0" presId="urn:microsoft.com/office/officeart/2005/8/layout/vList3"/>
    <dgm:cxn modelId="{03E1B4F8-CB93-4109-8F38-F10F795E718B}" type="presParOf" srcId="{BB2A5315-147D-47D6-88AA-04A77147B1FA}" destId="{8BC8549D-DC75-4BF0-B82C-A44E1079F62A}" srcOrd="1" destOrd="0" presId="urn:microsoft.com/office/officeart/2005/8/layout/vList3"/>
    <dgm:cxn modelId="{98CB06BA-326A-4FFA-BDA4-DE28AA5FDBAD}" type="presParOf" srcId="{74671BD6-9452-4778-97D0-9B963AC7D335}" destId="{48BC8E1D-734D-4DAB-9420-F2B5587C18EF}" srcOrd="1" destOrd="0" presId="urn:microsoft.com/office/officeart/2005/8/layout/vList3"/>
    <dgm:cxn modelId="{43141499-4E95-4EC7-8479-9710AB8F23C9}" type="presParOf" srcId="{74671BD6-9452-4778-97D0-9B963AC7D335}" destId="{26E2632D-DAFA-4364-87E2-D0D7219A5030}" srcOrd="2" destOrd="0" presId="urn:microsoft.com/office/officeart/2005/8/layout/vList3"/>
    <dgm:cxn modelId="{D3F02A6D-4081-452B-ABEA-69F39A97CAD8}" type="presParOf" srcId="{26E2632D-DAFA-4364-87E2-D0D7219A5030}" destId="{086EBBEB-FA50-4DDD-AE58-D79025E4C205}" srcOrd="0" destOrd="0" presId="urn:microsoft.com/office/officeart/2005/8/layout/vList3"/>
    <dgm:cxn modelId="{A80B7008-EBD7-4654-BF85-533361FC0D63}" type="presParOf" srcId="{26E2632D-DAFA-4364-87E2-D0D7219A5030}" destId="{4B03A512-37C0-44AF-8252-27692A333336}" srcOrd="1" destOrd="0" presId="urn:microsoft.com/office/officeart/2005/8/layout/vList3"/>
    <dgm:cxn modelId="{28F3FCFE-F3C3-4960-BCF8-55990E56B36E}" type="presParOf" srcId="{74671BD6-9452-4778-97D0-9B963AC7D335}" destId="{E68DB07F-4CD5-4827-BF7A-2FBCE69C23B6}" srcOrd="3" destOrd="0" presId="urn:microsoft.com/office/officeart/2005/8/layout/vList3"/>
    <dgm:cxn modelId="{4FDFC199-1951-4553-8235-FC8335E3D83C}" type="presParOf" srcId="{74671BD6-9452-4778-97D0-9B963AC7D335}" destId="{4C7C20EB-987E-4EA9-A5CE-6EE143C16F7D}" srcOrd="4" destOrd="0" presId="urn:microsoft.com/office/officeart/2005/8/layout/vList3"/>
    <dgm:cxn modelId="{24095759-9E34-4F7E-B657-CD751D04DCAE}" type="presParOf" srcId="{4C7C20EB-987E-4EA9-A5CE-6EE143C16F7D}" destId="{96236AA5-5D2A-4C17-B30C-195D549B79A9}" srcOrd="0" destOrd="0" presId="urn:microsoft.com/office/officeart/2005/8/layout/vList3"/>
    <dgm:cxn modelId="{87012E5A-6656-4EC1-9B17-13F592B9A3B5}" type="presParOf" srcId="{4C7C20EB-987E-4EA9-A5CE-6EE143C16F7D}" destId="{24ECA3C3-07B4-4DFE-AAEC-97E65A39D06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D4B278F2-F703-4432-8DDA-0B0BEEE79A4B}" type="doc">
      <dgm:prSet loTypeId="urn:microsoft.com/office/officeart/2005/8/layout/lProcess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34EC65-8CF2-487F-BFD9-6BD91F931DA5}">
      <dgm:prSet/>
      <dgm:spPr/>
      <dgm:t>
        <a:bodyPr/>
        <a:lstStyle/>
        <a:p>
          <a:pPr rtl="0"/>
          <a:r>
            <a:rPr lang="en-US" dirty="0" smtClean="0">
              <a:latin typeface="Tw Cen MT Condensed Extra Bold" panose="020B0803020202020204" pitchFamily="34" charset="0"/>
            </a:rPr>
            <a:t>Step 23</a:t>
          </a:r>
          <a:endParaRPr lang="en-GB" dirty="0">
            <a:latin typeface="Tw Cen MT Condensed Extra Bold" panose="020B0803020202020204" pitchFamily="34" charset="0"/>
          </a:endParaRPr>
        </a:p>
      </dgm:t>
    </dgm:pt>
    <dgm:pt modelId="{C2D3DB3A-4C72-48FF-9154-E608D3297B43}" type="parTrans" cxnId="{C898A0F8-28EC-4276-A819-81C5358B88AB}">
      <dgm:prSet/>
      <dgm:spPr/>
      <dgm:t>
        <a:bodyPr/>
        <a:lstStyle/>
        <a:p>
          <a:endParaRPr lang="en-US"/>
        </a:p>
      </dgm:t>
    </dgm:pt>
    <dgm:pt modelId="{957ED513-7DF3-4092-AFF8-D22E181D46A3}" type="sibTrans" cxnId="{C898A0F8-28EC-4276-A819-81C5358B88AB}">
      <dgm:prSet/>
      <dgm:spPr/>
      <dgm:t>
        <a:bodyPr/>
        <a:lstStyle/>
        <a:p>
          <a:endParaRPr lang="en-US"/>
        </a:p>
      </dgm:t>
    </dgm:pt>
    <dgm:pt modelId="{8EF3C5B1-E991-4BCA-B404-967EB376A0BD}">
      <dgm:prSet custT="1"/>
      <dgm:spPr/>
      <dgm:t>
        <a:bodyPr/>
        <a:lstStyle/>
        <a:p>
          <a:pPr algn="l"/>
          <a:r>
            <a:rPr lang="en-US" sz="1800" b="1" spc="-10" dirty="0" smtClean="0">
              <a:latin typeface="Bahnschrift" panose="020B0502040204020203" pitchFamily="34" charset="0"/>
              <a:cs typeface="Carlito"/>
            </a:rPr>
            <a:t>Any </a:t>
          </a:r>
          <a:r>
            <a:rPr lang="en-US" sz="1800" b="1" spc="-5" dirty="0" smtClean="0">
              <a:latin typeface="Bahnschrift" panose="020B0502040204020203" pitchFamily="34" charset="0"/>
              <a:cs typeface="Carlito"/>
            </a:rPr>
            <a:t>of </a:t>
          </a:r>
          <a:r>
            <a:rPr lang="en-US" sz="1800" b="1" dirty="0" smtClean="0">
              <a:latin typeface="Bahnschrift" panose="020B0502040204020203" pitchFamily="34" charset="0"/>
              <a:cs typeface="Carlito"/>
            </a:rPr>
            <a:t>the </a:t>
          </a:r>
          <a:r>
            <a:rPr lang="en-US" sz="1800" b="1" spc="-5" dirty="0" smtClean="0">
              <a:latin typeface="Bahnschrift" panose="020B0502040204020203" pitchFamily="34" charset="0"/>
              <a:cs typeface="Carlito"/>
            </a:rPr>
            <a:t>club authorities </a:t>
          </a:r>
          <a:r>
            <a:rPr lang="en-US" sz="1800" b="1" spc="-10" dirty="0" smtClean="0">
              <a:latin typeface="Bahnschrift" panose="020B0502040204020203" pitchFamily="34" charset="0"/>
              <a:cs typeface="Carlito"/>
            </a:rPr>
            <a:t>can </a:t>
          </a:r>
          <a:r>
            <a:rPr lang="en-US" sz="1800" b="1" spc="-5" dirty="0" smtClean="0">
              <a:latin typeface="Bahnschrift" panose="020B0502040204020203" pitchFamily="34" charset="0"/>
              <a:cs typeface="Carlito"/>
            </a:rPr>
            <a:t>log in </a:t>
          </a:r>
          <a:r>
            <a:rPr lang="en-US" sz="1800" b="1" spc="-10" dirty="0" smtClean="0">
              <a:latin typeface="Bahnschrift" panose="020B0502040204020203" pitchFamily="34" charset="0"/>
              <a:cs typeface="Carlito"/>
            </a:rPr>
            <a:t>to </a:t>
          </a:r>
          <a:r>
            <a:rPr lang="en-US" sz="1800" b="1" dirty="0" smtClean="0">
              <a:latin typeface="Bahnschrift" panose="020B0502040204020203" pitchFamily="34" charset="0"/>
              <a:cs typeface="Carlito"/>
            </a:rPr>
            <a:t>the </a:t>
          </a:r>
          <a:r>
            <a:rPr lang="en-US" sz="1800" b="1" spc="-5" dirty="0" smtClean="0">
              <a:latin typeface="Bahnschrift" panose="020B0502040204020203" pitchFamily="34" charset="0"/>
              <a:cs typeface="Carlito"/>
            </a:rPr>
            <a:t>club </a:t>
          </a:r>
          <a:r>
            <a:rPr lang="en-US" sz="1800" b="1" spc="-10" dirty="0" smtClean="0">
              <a:latin typeface="Bahnschrift" panose="020B0502040204020203" pitchFamily="34" charset="0"/>
              <a:cs typeface="Carlito"/>
            </a:rPr>
            <a:t>portal </a:t>
          </a:r>
          <a:r>
            <a:rPr lang="en-US" sz="1800" b="1" dirty="0" smtClean="0">
              <a:latin typeface="Bahnschrift" panose="020B0502040204020203" pitchFamily="34" charset="0"/>
              <a:cs typeface="Carlito"/>
            </a:rPr>
            <a:t>and </a:t>
          </a:r>
          <a:r>
            <a:rPr lang="en-US" sz="1800" b="1" spc="-5" dirty="0" smtClean="0">
              <a:latin typeface="Bahnschrift" panose="020B0502040204020203" pitchFamily="34" charset="0"/>
              <a:cs typeface="Carlito"/>
            </a:rPr>
            <a:t>view club </a:t>
          </a:r>
          <a:r>
            <a:rPr lang="en-US" sz="1800" b="1" spc="-10" dirty="0" smtClean="0">
              <a:latin typeface="Bahnschrift" panose="020B0502040204020203" pitchFamily="34" charset="0"/>
              <a:cs typeface="Carlito"/>
            </a:rPr>
            <a:t>detail</a:t>
          </a:r>
          <a:r>
            <a:rPr lang="en-US" sz="1800" b="1" dirty="0" smtClean="0">
              <a:latin typeface="Bahnschrift" panose="020B0502040204020203" pitchFamily="34" charset="0"/>
              <a:cs typeface="Carlito"/>
            </a:rPr>
            <a:t>. </a:t>
          </a:r>
          <a:r>
            <a:rPr lang="en-US" sz="1800" b="1" spc="-50" dirty="0" smtClean="0">
              <a:latin typeface="Bahnschrift" panose="020B0502040204020203" pitchFamily="34" charset="0"/>
              <a:cs typeface="Carlito"/>
            </a:rPr>
            <a:t>You </a:t>
          </a:r>
          <a:r>
            <a:rPr lang="en-US" sz="1800" b="1" spc="-5" dirty="0" smtClean="0">
              <a:latin typeface="Bahnschrift" panose="020B0502040204020203" pitchFamily="34" charset="0"/>
              <a:cs typeface="Carlito"/>
            </a:rPr>
            <a:t>need </a:t>
          </a:r>
          <a:r>
            <a:rPr lang="en-US" sz="1800" b="1" spc="-10" dirty="0" smtClean="0">
              <a:latin typeface="Bahnschrift" panose="020B0502040204020203" pitchFamily="34" charset="0"/>
              <a:cs typeface="Carlito"/>
            </a:rPr>
            <a:t>to </a:t>
          </a:r>
          <a:r>
            <a:rPr lang="en-US" sz="1800" b="1" spc="-5" dirty="0" smtClean="0">
              <a:latin typeface="Bahnschrift" panose="020B0502040204020203" pitchFamily="34" charset="0"/>
              <a:cs typeface="Carlito"/>
            </a:rPr>
            <a:t>go </a:t>
          </a:r>
          <a:r>
            <a:rPr lang="en-US" sz="1800" b="1" spc="-10" dirty="0" smtClean="0">
              <a:latin typeface="Bahnschrift" panose="020B0502040204020203" pitchFamily="34" charset="0"/>
              <a:cs typeface="Carlito"/>
            </a:rPr>
            <a:t>to the last </a:t>
          </a:r>
          <a:r>
            <a:rPr lang="en-US" sz="1800" b="1" spc="-5" dirty="0" smtClean="0">
              <a:latin typeface="Bahnschrift" panose="020B0502040204020203" pitchFamily="34" charset="0"/>
              <a:cs typeface="Carlito"/>
            </a:rPr>
            <a:t>section</a:t>
          </a:r>
        </a:p>
        <a:p>
          <a:pPr algn="l"/>
          <a:r>
            <a:rPr lang="en-US" sz="1800" b="1" spc="-5" dirty="0" smtClean="0">
              <a:latin typeface="Tw Cen MT" panose="020B0602020104020603" pitchFamily="34" charset="0"/>
              <a:cs typeface="Carlito"/>
            </a:rPr>
            <a:t> </a:t>
          </a:r>
          <a:r>
            <a:rPr lang="en-US" sz="2000" b="1" spc="-5" dirty="0" smtClean="0">
              <a:solidFill>
                <a:srgbClr val="FFFF00"/>
              </a:solidFill>
              <a:latin typeface="Tw Cen MT" panose="020B0602020104020603" pitchFamily="34" charset="0"/>
              <a:cs typeface="Carlito"/>
            </a:rPr>
            <a:t>"Club </a:t>
          </a:r>
          <a:r>
            <a:rPr lang="en-US" sz="2000" b="1" spc="-10" dirty="0" smtClean="0">
              <a:solidFill>
                <a:srgbClr val="FFFF00"/>
              </a:solidFill>
              <a:latin typeface="Tw Cen MT" panose="020B0602020104020603" pitchFamily="34" charset="0"/>
              <a:cs typeface="Carlito"/>
            </a:rPr>
            <a:t>Registration  Certificate"</a:t>
          </a:r>
          <a:r>
            <a:rPr lang="en-US" sz="2000" b="1" dirty="0" smtClean="0">
              <a:solidFill>
                <a:srgbClr val="FFFF00"/>
              </a:solidFill>
              <a:latin typeface="Tw Cen MT" panose="020B0602020104020603" pitchFamily="34" charset="0"/>
              <a:cs typeface="Carlito"/>
            </a:rPr>
            <a:t>.</a:t>
          </a:r>
          <a:endParaRPr lang="en-GB" sz="2000" b="1" dirty="0">
            <a:solidFill>
              <a:srgbClr val="FFFF00"/>
            </a:solidFill>
            <a:latin typeface="Tw Cen MT" panose="020B0602020104020603" pitchFamily="34" charset="0"/>
          </a:endParaRPr>
        </a:p>
      </dgm:t>
    </dgm:pt>
    <dgm:pt modelId="{54E797C7-C14D-44A4-B4C1-6FC812B06590}" type="parTrans" cxnId="{3546745F-A864-4653-B0C5-1E7745B740E2}">
      <dgm:prSet/>
      <dgm:spPr/>
      <dgm:t>
        <a:bodyPr/>
        <a:lstStyle/>
        <a:p>
          <a:endParaRPr lang="en-US"/>
        </a:p>
      </dgm:t>
    </dgm:pt>
    <dgm:pt modelId="{B3548C84-BCC0-42D9-8EE0-611E5468A213}" type="sibTrans" cxnId="{3546745F-A864-4653-B0C5-1E7745B740E2}">
      <dgm:prSet/>
      <dgm:spPr/>
      <dgm:t>
        <a:bodyPr/>
        <a:lstStyle/>
        <a:p>
          <a:endParaRPr lang="en-US"/>
        </a:p>
      </dgm:t>
    </dgm:pt>
    <dgm:pt modelId="{2FD4B9F6-5DB7-4A76-8AB8-2D2220348D16}">
      <dgm:prSet custT="1"/>
      <dgm:spPr/>
      <dgm:t>
        <a:bodyPr/>
        <a:lstStyle/>
        <a:p>
          <a:r>
            <a:rPr lang="en-US" sz="1400" b="1" spc="-5" dirty="0" smtClean="0">
              <a:latin typeface="Bahnschrift" panose="020B0502040204020203" pitchFamily="34" charset="0"/>
              <a:cs typeface="Carlito"/>
            </a:rPr>
            <a:t>select </a:t>
          </a:r>
          <a:r>
            <a:rPr lang="en-US" sz="1400" b="1" dirty="0" smtClean="0">
              <a:latin typeface="Bahnschrift" panose="020B0502040204020203" pitchFamily="34" charset="0"/>
              <a:cs typeface="Carlito"/>
            </a:rPr>
            <a:t>the </a:t>
          </a:r>
          <a:r>
            <a:rPr lang="en-US" sz="1400" b="1" spc="-5" dirty="0" smtClean="0">
              <a:latin typeface="Bahnschrift" panose="020B0502040204020203" pitchFamily="34" charset="0"/>
              <a:cs typeface="Carlito"/>
            </a:rPr>
            <a:t>event with </a:t>
          </a:r>
          <a:r>
            <a:rPr lang="en-US" sz="1400" b="1" dirty="0" smtClean="0">
              <a:latin typeface="Bahnschrift" panose="020B0502040204020203" pitchFamily="34" charset="0"/>
              <a:cs typeface="Carlito"/>
            </a:rPr>
            <a:t>100+</a:t>
          </a:r>
          <a:r>
            <a:rPr lang="en-US" sz="1400" b="1" spc="30" dirty="0" smtClean="0">
              <a:latin typeface="Bahnschrift" panose="020B0502040204020203" pitchFamily="34" charset="0"/>
              <a:cs typeface="Carlito"/>
            </a:rPr>
            <a:t> </a:t>
          </a:r>
          <a:r>
            <a:rPr lang="en-US" sz="1400" b="1" spc="-10" dirty="0" smtClean="0">
              <a:latin typeface="Bahnschrift" panose="020B0502040204020203" pitchFamily="34" charset="0"/>
              <a:cs typeface="Carlito"/>
            </a:rPr>
            <a:t>participants</a:t>
          </a:r>
          <a:endParaRPr lang="en-US" sz="1400" b="1" dirty="0" smtClean="0">
            <a:latin typeface="Bahnschrift" panose="020B0502040204020203" pitchFamily="34" charset="0"/>
            <a:cs typeface="Carlito"/>
          </a:endParaRPr>
        </a:p>
        <a:p>
          <a:r>
            <a:rPr lang="en-US" sz="1400" b="1" dirty="0" smtClean="0">
              <a:latin typeface="Bahnschrift" panose="020B0502040204020203" pitchFamily="34" charset="0"/>
              <a:cs typeface="Carlito"/>
            </a:rPr>
            <a:t>and </a:t>
          </a:r>
          <a:r>
            <a:rPr lang="en-US" sz="1400" b="1" spc="-10" dirty="0" smtClean="0">
              <a:latin typeface="Bahnschrift" panose="020B0502040204020203" pitchFamily="34" charset="0"/>
              <a:cs typeface="Carlito"/>
            </a:rPr>
            <a:t>click </a:t>
          </a:r>
          <a:r>
            <a:rPr lang="en-US" sz="1400" b="1" spc="-5" dirty="0" smtClean="0">
              <a:latin typeface="Bahnschrift" panose="020B0502040204020203" pitchFamily="34" charset="0"/>
              <a:cs typeface="Carlito"/>
            </a:rPr>
            <a:t>on the </a:t>
          </a:r>
          <a:r>
            <a:rPr lang="en-US" sz="1600" b="1" spc="-15" dirty="0" smtClean="0">
              <a:solidFill>
                <a:srgbClr val="FFFF00"/>
              </a:solidFill>
              <a:latin typeface="Bahnschrift" panose="020B0502040204020203" pitchFamily="34" charset="0"/>
              <a:cs typeface="Carlito"/>
            </a:rPr>
            <a:t>“Generate </a:t>
          </a:r>
          <a:r>
            <a:rPr lang="en-US" sz="1600" b="1" spc="-10" dirty="0" smtClean="0">
              <a:solidFill>
                <a:srgbClr val="FFFF00"/>
              </a:solidFill>
              <a:latin typeface="Bahnschrift" panose="020B0502040204020203" pitchFamily="34" charset="0"/>
              <a:cs typeface="Carlito"/>
            </a:rPr>
            <a:t>Certificate”</a:t>
          </a:r>
          <a:r>
            <a:rPr lang="en-US" sz="1600" b="1" spc="55" dirty="0" smtClean="0">
              <a:solidFill>
                <a:srgbClr val="FFFF00"/>
              </a:solidFill>
              <a:latin typeface="Bahnschrift" panose="020B0502040204020203" pitchFamily="34" charset="0"/>
              <a:cs typeface="Carlito"/>
            </a:rPr>
            <a:t> </a:t>
          </a:r>
          <a:r>
            <a:rPr lang="en-US" sz="1400" b="1" spc="-10" dirty="0" smtClean="0">
              <a:latin typeface="Bahnschrift" panose="020B0502040204020203" pitchFamily="34" charset="0"/>
              <a:cs typeface="Carlito"/>
            </a:rPr>
            <a:t>button</a:t>
          </a:r>
          <a:endParaRPr lang="en-US" sz="1400" dirty="0">
            <a:latin typeface="Bahnschrift" panose="020B0502040204020203" pitchFamily="34" charset="0"/>
            <a:cs typeface="Calibri"/>
          </a:endParaRPr>
        </a:p>
      </dgm:t>
    </dgm:pt>
    <dgm:pt modelId="{79BD9C6B-D312-448B-9910-34052E6CD545}" type="parTrans" cxnId="{4C051AF9-B7DD-4299-8B4F-8B7EBE29DDB0}">
      <dgm:prSet/>
      <dgm:spPr/>
      <dgm:t>
        <a:bodyPr/>
        <a:lstStyle/>
        <a:p>
          <a:endParaRPr lang="en-US"/>
        </a:p>
      </dgm:t>
    </dgm:pt>
    <dgm:pt modelId="{2FD11A86-7F6D-4EB1-B90E-FEC8E9DD8865}" type="sibTrans" cxnId="{4C051AF9-B7DD-4299-8B4F-8B7EBE29DDB0}">
      <dgm:prSet/>
      <dgm:spPr/>
      <dgm:t>
        <a:bodyPr/>
        <a:lstStyle/>
        <a:p>
          <a:endParaRPr lang="en-US"/>
        </a:p>
      </dgm:t>
    </dgm:pt>
    <dgm:pt modelId="{54519F45-D9F5-417C-AB03-8CE4081D6114}" type="pres">
      <dgm:prSet presAssocID="{D4B278F2-F703-4432-8DDA-0B0BEEE79A4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F95BAA-2253-470F-8A31-86D295D1B81C}" type="pres">
      <dgm:prSet presAssocID="{9234EC65-8CF2-487F-BFD9-6BD91F931DA5}" presName="compNode" presStyleCnt="0"/>
      <dgm:spPr/>
    </dgm:pt>
    <dgm:pt modelId="{579DE44B-6A93-42BC-8C2E-67AC84607B5B}" type="pres">
      <dgm:prSet presAssocID="{9234EC65-8CF2-487F-BFD9-6BD91F931DA5}" presName="aNode" presStyleLbl="bgShp" presStyleIdx="0" presStyleCnt="1"/>
      <dgm:spPr/>
      <dgm:t>
        <a:bodyPr/>
        <a:lstStyle/>
        <a:p>
          <a:endParaRPr lang="en-US"/>
        </a:p>
      </dgm:t>
    </dgm:pt>
    <dgm:pt modelId="{101F8833-8894-42DD-AE37-E2E79981518E}" type="pres">
      <dgm:prSet presAssocID="{9234EC65-8CF2-487F-BFD9-6BD91F931DA5}" presName="textNode" presStyleLbl="bgShp" presStyleIdx="0" presStyleCnt="1"/>
      <dgm:spPr/>
      <dgm:t>
        <a:bodyPr/>
        <a:lstStyle/>
        <a:p>
          <a:endParaRPr lang="en-US"/>
        </a:p>
      </dgm:t>
    </dgm:pt>
    <dgm:pt modelId="{D988D2FA-A2AB-437F-887E-87097A751CB9}" type="pres">
      <dgm:prSet presAssocID="{9234EC65-8CF2-487F-BFD9-6BD91F931DA5}" presName="compChildNode" presStyleCnt="0"/>
      <dgm:spPr/>
    </dgm:pt>
    <dgm:pt modelId="{E11C40FA-1C25-46D5-B6EF-E49B6C06988B}" type="pres">
      <dgm:prSet presAssocID="{9234EC65-8CF2-487F-BFD9-6BD91F931DA5}" presName="theInnerList" presStyleCnt="0"/>
      <dgm:spPr/>
    </dgm:pt>
    <dgm:pt modelId="{D3CE763F-92FA-4F7E-93DD-AAD9666921DF}" type="pres">
      <dgm:prSet presAssocID="{8EF3C5B1-E991-4BCA-B404-967EB376A0BD}" presName="childNode" presStyleLbl="node1" presStyleIdx="0" presStyleCnt="2" custScaleY="208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092E7-37B1-4006-8C1B-A61C6BE541A6}" type="pres">
      <dgm:prSet presAssocID="{8EF3C5B1-E991-4BCA-B404-967EB376A0BD}" presName="aSpace2" presStyleCnt="0"/>
      <dgm:spPr/>
    </dgm:pt>
    <dgm:pt modelId="{673E7C96-7293-4A48-BCBF-1C3EA5B5A3F2}" type="pres">
      <dgm:prSet presAssocID="{2FD4B9F6-5DB7-4A76-8AB8-2D2220348D16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33066A-265D-49A6-9AAE-1BC713C921A4}" type="presOf" srcId="{8EF3C5B1-E991-4BCA-B404-967EB376A0BD}" destId="{D3CE763F-92FA-4F7E-93DD-AAD9666921DF}" srcOrd="0" destOrd="0" presId="urn:microsoft.com/office/officeart/2005/8/layout/lProcess2"/>
    <dgm:cxn modelId="{41302031-EA87-497F-8127-8A07B1D7DF6F}" type="presOf" srcId="{9234EC65-8CF2-487F-BFD9-6BD91F931DA5}" destId="{101F8833-8894-42DD-AE37-E2E79981518E}" srcOrd="1" destOrd="0" presId="urn:microsoft.com/office/officeart/2005/8/layout/lProcess2"/>
    <dgm:cxn modelId="{C898A0F8-28EC-4276-A819-81C5358B88AB}" srcId="{D4B278F2-F703-4432-8DDA-0B0BEEE79A4B}" destId="{9234EC65-8CF2-487F-BFD9-6BD91F931DA5}" srcOrd="0" destOrd="0" parTransId="{C2D3DB3A-4C72-48FF-9154-E608D3297B43}" sibTransId="{957ED513-7DF3-4092-AFF8-D22E181D46A3}"/>
    <dgm:cxn modelId="{2E62A497-35CB-492A-A03A-17447AF98757}" type="presOf" srcId="{D4B278F2-F703-4432-8DDA-0B0BEEE79A4B}" destId="{54519F45-D9F5-417C-AB03-8CE4081D6114}" srcOrd="0" destOrd="0" presId="urn:microsoft.com/office/officeart/2005/8/layout/lProcess2"/>
    <dgm:cxn modelId="{3546745F-A864-4653-B0C5-1E7745B740E2}" srcId="{9234EC65-8CF2-487F-BFD9-6BD91F931DA5}" destId="{8EF3C5B1-E991-4BCA-B404-967EB376A0BD}" srcOrd="0" destOrd="0" parTransId="{54E797C7-C14D-44A4-B4C1-6FC812B06590}" sibTransId="{B3548C84-BCC0-42D9-8EE0-611E5468A213}"/>
    <dgm:cxn modelId="{930F0C92-1AFA-44B4-9DB1-63ADBB373D6F}" type="presOf" srcId="{9234EC65-8CF2-487F-BFD9-6BD91F931DA5}" destId="{579DE44B-6A93-42BC-8C2E-67AC84607B5B}" srcOrd="0" destOrd="0" presId="urn:microsoft.com/office/officeart/2005/8/layout/lProcess2"/>
    <dgm:cxn modelId="{4C051AF9-B7DD-4299-8B4F-8B7EBE29DDB0}" srcId="{9234EC65-8CF2-487F-BFD9-6BD91F931DA5}" destId="{2FD4B9F6-5DB7-4A76-8AB8-2D2220348D16}" srcOrd="1" destOrd="0" parTransId="{79BD9C6B-D312-448B-9910-34052E6CD545}" sibTransId="{2FD11A86-7F6D-4EB1-B90E-FEC8E9DD8865}"/>
    <dgm:cxn modelId="{3A824800-5F6B-420E-8F46-35F66A020734}" type="presOf" srcId="{2FD4B9F6-5DB7-4A76-8AB8-2D2220348D16}" destId="{673E7C96-7293-4A48-BCBF-1C3EA5B5A3F2}" srcOrd="0" destOrd="0" presId="urn:microsoft.com/office/officeart/2005/8/layout/lProcess2"/>
    <dgm:cxn modelId="{3B09E25D-37B8-41DF-91B9-72D04F891C89}" type="presParOf" srcId="{54519F45-D9F5-417C-AB03-8CE4081D6114}" destId="{7EF95BAA-2253-470F-8A31-86D295D1B81C}" srcOrd="0" destOrd="0" presId="urn:microsoft.com/office/officeart/2005/8/layout/lProcess2"/>
    <dgm:cxn modelId="{83E36801-DAA8-4CBA-BC61-BE487A8BF89D}" type="presParOf" srcId="{7EF95BAA-2253-470F-8A31-86D295D1B81C}" destId="{579DE44B-6A93-42BC-8C2E-67AC84607B5B}" srcOrd="0" destOrd="0" presId="urn:microsoft.com/office/officeart/2005/8/layout/lProcess2"/>
    <dgm:cxn modelId="{12C041C2-A414-4920-8B81-F3AFB8419EB9}" type="presParOf" srcId="{7EF95BAA-2253-470F-8A31-86D295D1B81C}" destId="{101F8833-8894-42DD-AE37-E2E79981518E}" srcOrd="1" destOrd="0" presId="urn:microsoft.com/office/officeart/2005/8/layout/lProcess2"/>
    <dgm:cxn modelId="{855AD26E-551C-4CD5-A186-CD2752E27A06}" type="presParOf" srcId="{7EF95BAA-2253-470F-8A31-86D295D1B81C}" destId="{D988D2FA-A2AB-437F-887E-87097A751CB9}" srcOrd="2" destOrd="0" presId="urn:microsoft.com/office/officeart/2005/8/layout/lProcess2"/>
    <dgm:cxn modelId="{91A23ED1-8515-4F2E-8B16-9D365A30F7FD}" type="presParOf" srcId="{D988D2FA-A2AB-437F-887E-87097A751CB9}" destId="{E11C40FA-1C25-46D5-B6EF-E49B6C06988B}" srcOrd="0" destOrd="0" presId="urn:microsoft.com/office/officeart/2005/8/layout/lProcess2"/>
    <dgm:cxn modelId="{1D58B664-E7BA-4784-BDAC-A47E2D3A3B63}" type="presParOf" srcId="{E11C40FA-1C25-46D5-B6EF-E49B6C06988B}" destId="{D3CE763F-92FA-4F7E-93DD-AAD9666921DF}" srcOrd="0" destOrd="0" presId="urn:microsoft.com/office/officeart/2005/8/layout/lProcess2"/>
    <dgm:cxn modelId="{2CFFBBB0-0827-45BE-ADB0-1707F773D61B}" type="presParOf" srcId="{E11C40FA-1C25-46D5-B6EF-E49B6C06988B}" destId="{295092E7-37B1-4006-8C1B-A61C6BE541A6}" srcOrd="1" destOrd="0" presId="urn:microsoft.com/office/officeart/2005/8/layout/lProcess2"/>
    <dgm:cxn modelId="{F1FFE47F-BFA5-4224-AA38-97D6177BD542}" type="presParOf" srcId="{E11C40FA-1C25-46D5-B6EF-E49B6C06988B}" destId="{673E7C96-7293-4A48-BCBF-1C3EA5B5A3F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D4B278F2-F703-4432-8DDA-0B0BEEE79A4B}" type="doc">
      <dgm:prSet loTypeId="urn:microsoft.com/office/officeart/2005/8/layout/lProcess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34EC65-8CF2-487F-BFD9-6BD91F931DA5}">
      <dgm:prSet/>
      <dgm:spPr/>
      <dgm:t>
        <a:bodyPr/>
        <a:lstStyle/>
        <a:p>
          <a:pPr rtl="0"/>
          <a:r>
            <a:rPr lang="en-US" dirty="0" smtClean="0">
              <a:latin typeface="Tw Cen MT Condensed Extra Bold" panose="020B0803020202020204" pitchFamily="34" charset="0"/>
            </a:rPr>
            <a:t>Step 24</a:t>
          </a:r>
          <a:endParaRPr lang="en-GB" dirty="0">
            <a:latin typeface="Tw Cen MT Condensed Extra Bold" panose="020B0803020202020204" pitchFamily="34" charset="0"/>
          </a:endParaRPr>
        </a:p>
      </dgm:t>
    </dgm:pt>
    <dgm:pt modelId="{C2D3DB3A-4C72-48FF-9154-E608D3297B43}" type="parTrans" cxnId="{C898A0F8-28EC-4276-A819-81C5358B88AB}">
      <dgm:prSet/>
      <dgm:spPr/>
      <dgm:t>
        <a:bodyPr/>
        <a:lstStyle/>
        <a:p>
          <a:endParaRPr lang="en-US"/>
        </a:p>
      </dgm:t>
    </dgm:pt>
    <dgm:pt modelId="{957ED513-7DF3-4092-AFF8-D22E181D46A3}" type="sibTrans" cxnId="{C898A0F8-28EC-4276-A819-81C5358B88AB}">
      <dgm:prSet/>
      <dgm:spPr/>
      <dgm:t>
        <a:bodyPr/>
        <a:lstStyle/>
        <a:p>
          <a:endParaRPr lang="en-US"/>
        </a:p>
      </dgm:t>
    </dgm:pt>
    <dgm:pt modelId="{8EF3C5B1-E991-4BCA-B404-967EB376A0BD}">
      <dgm:prSet custT="1"/>
      <dgm:spPr/>
      <dgm:t>
        <a:bodyPr/>
        <a:lstStyle/>
        <a:p>
          <a:r>
            <a:rPr lang="en-US" sz="2100" dirty="0" smtClean="0">
              <a:latin typeface="Bahnschrift" panose="020B0502040204020203" pitchFamily="34" charset="0"/>
              <a:cs typeface="Carlito"/>
            </a:rPr>
            <a:t>If all </a:t>
          </a:r>
          <a:r>
            <a:rPr lang="en-US" sz="2100" spc="-10" dirty="0" smtClean="0">
              <a:latin typeface="Bahnschrift" panose="020B0502040204020203" pitchFamily="34" charset="0"/>
              <a:cs typeface="Carlito"/>
            </a:rPr>
            <a:t>details are correct your club  certificate </a:t>
          </a:r>
          <a:r>
            <a:rPr lang="en-US" sz="2100" spc="-5" dirty="0" smtClean="0">
              <a:latin typeface="Bahnschrift" panose="020B0502040204020203" pitchFamily="34" charset="0"/>
              <a:cs typeface="Carlito"/>
            </a:rPr>
            <a:t>will be </a:t>
          </a:r>
          <a:r>
            <a:rPr lang="en-US" sz="2100" spc="-10" dirty="0" smtClean="0">
              <a:latin typeface="Bahnschrift" panose="020B0502040204020203" pitchFamily="34" charset="0"/>
              <a:cs typeface="Carlito"/>
            </a:rPr>
            <a:t>generated </a:t>
          </a:r>
          <a:r>
            <a:rPr lang="en-US" sz="2100" dirty="0" smtClean="0">
              <a:latin typeface="Bahnschrift" panose="020B0502040204020203" pitchFamily="34" charset="0"/>
              <a:cs typeface="Carlito"/>
            </a:rPr>
            <a:t>and </a:t>
          </a:r>
          <a:r>
            <a:rPr lang="en-US" sz="2100" spc="-10" dirty="0" smtClean="0">
              <a:latin typeface="Bahnschrift" panose="020B0502040204020203" pitchFamily="34" charset="0"/>
              <a:cs typeface="Carlito"/>
            </a:rPr>
            <a:t>you can  </a:t>
          </a:r>
          <a:r>
            <a:rPr lang="en-US" sz="3600" spc="-5" dirty="0" smtClean="0">
              <a:latin typeface="Bahnschrift" panose="020B0502040204020203" pitchFamily="34" charset="0"/>
              <a:cs typeface="Carlito"/>
            </a:rPr>
            <a:t>view</a:t>
          </a:r>
          <a:r>
            <a:rPr lang="en-US" sz="2400" spc="-5" dirty="0" smtClean="0">
              <a:latin typeface="Bahnschrift" panose="020B0502040204020203" pitchFamily="34" charset="0"/>
              <a:cs typeface="Carlito"/>
            </a:rPr>
            <a:t> </a:t>
          </a:r>
          <a:r>
            <a:rPr lang="en-US" sz="2400" dirty="0" smtClean="0">
              <a:latin typeface="Bahnschrift" panose="020B0502040204020203" pitchFamily="34" charset="0"/>
              <a:cs typeface="Carlito"/>
            </a:rPr>
            <a:t>and </a:t>
          </a:r>
          <a:r>
            <a:rPr lang="en-US" sz="3200" spc="-5" dirty="0" smtClean="0">
              <a:latin typeface="Bahnschrift" panose="020B0502040204020203" pitchFamily="34" charset="0"/>
              <a:cs typeface="Carlito"/>
            </a:rPr>
            <a:t>download</a:t>
          </a:r>
          <a:r>
            <a:rPr lang="en-US" sz="2400" spc="-5" dirty="0" smtClean="0">
              <a:latin typeface="Bahnschrift" panose="020B0502040204020203" pitchFamily="34" charset="0"/>
              <a:cs typeface="Carlito"/>
            </a:rPr>
            <a:t> </a:t>
          </a:r>
          <a:r>
            <a:rPr lang="en-US" sz="2100" dirty="0" smtClean="0">
              <a:latin typeface="Bahnschrift" panose="020B0502040204020203" pitchFamily="34" charset="0"/>
              <a:cs typeface="Carlito"/>
            </a:rPr>
            <a:t>the </a:t>
          </a:r>
          <a:r>
            <a:rPr lang="en-US" sz="2100" spc="-5" dirty="0" smtClean="0">
              <a:latin typeface="Bahnschrift" panose="020B0502040204020203" pitchFamily="34" charset="0"/>
              <a:cs typeface="Carlito"/>
            </a:rPr>
            <a:t>club</a:t>
          </a:r>
          <a:r>
            <a:rPr lang="en-US" sz="2100" spc="30" dirty="0" smtClean="0">
              <a:latin typeface="Bahnschrift" panose="020B0502040204020203" pitchFamily="34" charset="0"/>
              <a:cs typeface="Carlito"/>
            </a:rPr>
            <a:t> </a:t>
          </a:r>
          <a:r>
            <a:rPr lang="en-US" sz="2100" spc="-10" dirty="0" smtClean="0">
              <a:latin typeface="Bahnschrift" panose="020B0502040204020203" pitchFamily="34" charset="0"/>
              <a:cs typeface="Carlito"/>
            </a:rPr>
            <a:t>certificate</a:t>
          </a:r>
          <a:endParaRPr lang="en-GB" sz="2100" dirty="0">
            <a:latin typeface="Bahnschrift" panose="020B0502040204020203" pitchFamily="34" charset="0"/>
          </a:endParaRPr>
        </a:p>
      </dgm:t>
    </dgm:pt>
    <dgm:pt modelId="{54E797C7-C14D-44A4-B4C1-6FC812B06590}" type="parTrans" cxnId="{3546745F-A864-4653-B0C5-1E7745B740E2}">
      <dgm:prSet/>
      <dgm:spPr/>
      <dgm:t>
        <a:bodyPr/>
        <a:lstStyle/>
        <a:p>
          <a:endParaRPr lang="en-US"/>
        </a:p>
      </dgm:t>
    </dgm:pt>
    <dgm:pt modelId="{B3548C84-BCC0-42D9-8EE0-611E5468A213}" type="sibTrans" cxnId="{3546745F-A864-4653-B0C5-1E7745B740E2}">
      <dgm:prSet/>
      <dgm:spPr/>
      <dgm:t>
        <a:bodyPr/>
        <a:lstStyle/>
        <a:p>
          <a:endParaRPr lang="en-US"/>
        </a:p>
      </dgm:t>
    </dgm:pt>
    <dgm:pt modelId="{54519F45-D9F5-417C-AB03-8CE4081D6114}" type="pres">
      <dgm:prSet presAssocID="{D4B278F2-F703-4432-8DDA-0B0BEEE79A4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F95BAA-2253-470F-8A31-86D295D1B81C}" type="pres">
      <dgm:prSet presAssocID="{9234EC65-8CF2-487F-BFD9-6BD91F931DA5}" presName="compNode" presStyleCnt="0"/>
      <dgm:spPr/>
    </dgm:pt>
    <dgm:pt modelId="{579DE44B-6A93-42BC-8C2E-67AC84607B5B}" type="pres">
      <dgm:prSet presAssocID="{9234EC65-8CF2-487F-BFD9-6BD91F931DA5}" presName="aNode" presStyleLbl="bgShp" presStyleIdx="0" presStyleCnt="1"/>
      <dgm:spPr/>
      <dgm:t>
        <a:bodyPr/>
        <a:lstStyle/>
        <a:p>
          <a:endParaRPr lang="en-US"/>
        </a:p>
      </dgm:t>
    </dgm:pt>
    <dgm:pt modelId="{101F8833-8894-42DD-AE37-E2E79981518E}" type="pres">
      <dgm:prSet presAssocID="{9234EC65-8CF2-487F-BFD9-6BD91F931DA5}" presName="textNode" presStyleLbl="bgShp" presStyleIdx="0" presStyleCnt="1"/>
      <dgm:spPr/>
      <dgm:t>
        <a:bodyPr/>
        <a:lstStyle/>
        <a:p>
          <a:endParaRPr lang="en-US"/>
        </a:p>
      </dgm:t>
    </dgm:pt>
    <dgm:pt modelId="{D988D2FA-A2AB-437F-887E-87097A751CB9}" type="pres">
      <dgm:prSet presAssocID="{9234EC65-8CF2-487F-BFD9-6BD91F931DA5}" presName="compChildNode" presStyleCnt="0"/>
      <dgm:spPr/>
    </dgm:pt>
    <dgm:pt modelId="{E11C40FA-1C25-46D5-B6EF-E49B6C06988B}" type="pres">
      <dgm:prSet presAssocID="{9234EC65-8CF2-487F-BFD9-6BD91F931DA5}" presName="theInnerList" presStyleCnt="0"/>
      <dgm:spPr/>
    </dgm:pt>
    <dgm:pt modelId="{D3CE763F-92FA-4F7E-93DD-AAD9666921DF}" type="pres">
      <dgm:prSet presAssocID="{8EF3C5B1-E991-4BCA-B404-967EB376A0BD}" presName="childNode" presStyleLbl="node1" presStyleIdx="0" presStyleCnt="1" custScaleY="110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62A497-35CB-492A-A03A-17447AF98757}" type="presOf" srcId="{D4B278F2-F703-4432-8DDA-0B0BEEE79A4B}" destId="{54519F45-D9F5-417C-AB03-8CE4081D6114}" srcOrd="0" destOrd="0" presId="urn:microsoft.com/office/officeart/2005/8/layout/lProcess2"/>
    <dgm:cxn modelId="{3546745F-A864-4653-B0C5-1E7745B740E2}" srcId="{9234EC65-8CF2-487F-BFD9-6BD91F931DA5}" destId="{8EF3C5B1-E991-4BCA-B404-967EB376A0BD}" srcOrd="0" destOrd="0" parTransId="{54E797C7-C14D-44A4-B4C1-6FC812B06590}" sibTransId="{B3548C84-BCC0-42D9-8EE0-611E5468A213}"/>
    <dgm:cxn modelId="{930F0C92-1AFA-44B4-9DB1-63ADBB373D6F}" type="presOf" srcId="{9234EC65-8CF2-487F-BFD9-6BD91F931DA5}" destId="{579DE44B-6A93-42BC-8C2E-67AC84607B5B}" srcOrd="0" destOrd="0" presId="urn:microsoft.com/office/officeart/2005/8/layout/lProcess2"/>
    <dgm:cxn modelId="{41302031-EA87-497F-8127-8A07B1D7DF6F}" type="presOf" srcId="{9234EC65-8CF2-487F-BFD9-6BD91F931DA5}" destId="{101F8833-8894-42DD-AE37-E2E79981518E}" srcOrd="1" destOrd="0" presId="urn:microsoft.com/office/officeart/2005/8/layout/lProcess2"/>
    <dgm:cxn modelId="{B133066A-265D-49A6-9AAE-1BC713C921A4}" type="presOf" srcId="{8EF3C5B1-E991-4BCA-B404-967EB376A0BD}" destId="{D3CE763F-92FA-4F7E-93DD-AAD9666921DF}" srcOrd="0" destOrd="0" presId="urn:microsoft.com/office/officeart/2005/8/layout/lProcess2"/>
    <dgm:cxn modelId="{C898A0F8-28EC-4276-A819-81C5358B88AB}" srcId="{D4B278F2-F703-4432-8DDA-0B0BEEE79A4B}" destId="{9234EC65-8CF2-487F-BFD9-6BD91F931DA5}" srcOrd="0" destOrd="0" parTransId="{C2D3DB3A-4C72-48FF-9154-E608D3297B43}" sibTransId="{957ED513-7DF3-4092-AFF8-D22E181D46A3}"/>
    <dgm:cxn modelId="{3B09E25D-37B8-41DF-91B9-72D04F891C89}" type="presParOf" srcId="{54519F45-D9F5-417C-AB03-8CE4081D6114}" destId="{7EF95BAA-2253-470F-8A31-86D295D1B81C}" srcOrd="0" destOrd="0" presId="urn:microsoft.com/office/officeart/2005/8/layout/lProcess2"/>
    <dgm:cxn modelId="{83E36801-DAA8-4CBA-BC61-BE487A8BF89D}" type="presParOf" srcId="{7EF95BAA-2253-470F-8A31-86D295D1B81C}" destId="{579DE44B-6A93-42BC-8C2E-67AC84607B5B}" srcOrd="0" destOrd="0" presId="urn:microsoft.com/office/officeart/2005/8/layout/lProcess2"/>
    <dgm:cxn modelId="{12C041C2-A414-4920-8B81-F3AFB8419EB9}" type="presParOf" srcId="{7EF95BAA-2253-470F-8A31-86D295D1B81C}" destId="{101F8833-8894-42DD-AE37-E2E79981518E}" srcOrd="1" destOrd="0" presId="urn:microsoft.com/office/officeart/2005/8/layout/lProcess2"/>
    <dgm:cxn modelId="{855AD26E-551C-4CD5-A186-CD2752E27A06}" type="presParOf" srcId="{7EF95BAA-2253-470F-8A31-86D295D1B81C}" destId="{D988D2FA-A2AB-437F-887E-87097A751CB9}" srcOrd="2" destOrd="0" presId="urn:microsoft.com/office/officeart/2005/8/layout/lProcess2"/>
    <dgm:cxn modelId="{91A23ED1-8515-4F2E-8B16-9D365A30F7FD}" type="presParOf" srcId="{D988D2FA-A2AB-437F-887E-87097A751CB9}" destId="{E11C40FA-1C25-46D5-B6EF-E49B6C06988B}" srcOrd="0" destOrd="0" presId="urn:microsoft.com/office/officeart/2005/8/layout/lProcess2"/>
    <dgm:cxn modelId="{1D58B664-E7BA-4784-BDAC-A47E2D3A3B63}" type="presParOf" srcId="{E11C40FA-1C25-46D5-B6EF-E49B6C06988B}" destId="{D3CE763F-92FA-4F7E-93DD-AAD9666921D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6C3012F-963E-43E0-8353-1A519B732854}" type="doc">
      <dgm:prSet loTypeId="urn:microsoft.com/office/officeart/2005/8/layout/vList3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35846F4-C970-4231-B72C-316A4BC72D65}">
      <dgm:prSet custT="1"/>
      <dgm:spPr/>
      <dgm:t>
        <a:bodyPr/>
        <a:lstStyle/>
        <a:p>
          <a:pPr rtl="0"/>
          <a:r>
            <a:rPr lang="en-IN" sz="2800" dirty="0" smtClean="0">
              <a:latin typeface="Tw Cen MT Condensed Extra Bold" panose="020B0803020202020204" pitchFamily="34" charset="0"/>
            </a:rPr>
            <a:t>To retain and renew NDLI Club registration your institution needs to organise minimum of </a:t>
          </a:r>
          <a:r>
            <a:rPr lang="en-IN" sz="4000" dirty="0" smtClean="0">
              <a:solidFill>
                <a:srgbClr val="FFFF00"/>
              </a:solidFill>
              <a:latin typeface="Tw Cen MT Condensed Extra Bold" panose="020B0803020202020204" pitchFamily="34" charset="0"/>
            </a:rPr>
            <a:t>6 club events</a:t>
          </a:r>
          <a:r>
            <a:rPr lang="en-IN" sz="2800" dirty="0" smtClean="0">
              <a:latin typeface="Tw Cen MT Condensed Extra Bold" panose="020B0803020202020204" pitchFamily="34" charset="0"/>
            </a:rPr>
            <a:t> yearly with </a:t>
          </a:r>
          <a:r>
            <a:rPr lang="en-IN" sz="3200" dirty="0" smtClean="0">
              <a:solidFill>
                <a:srgbClr val="002060"/>
              </a:solidFill>
              <a:latin typeface="Tw Cen MT Condensed Extra Bold" panose="020B0803020202020204" pitchFamily="34" charset="0"/>
            </a:rPr>
            <a:t>1user awareness session on NDLI</a:t>
          </a:r>
          <a:r>
            <a:rPr lang="en-IN" sz="2800" dirty="0" smtClean="0">
              <a:latin typeface="Tw Cen MT Condensed Extra Bold" panose="020B0803020202020204" pitchFamily="34" charset="0"/>
            </a:rPr>
            <a:t>.</a:t>
          </a:r>
          <a:endParaRPr lang="en-GB" sz="2800" dirty="0">
            <a:latin typeface="Tw Cen MT Condensed Extra Bold" panose="020B0803020202020204" pitchFamily="34" charset="0"/>
          </a:endParaRPr>
        </a:p>
      </dgm:t>
    </dgm:pt>
    <dgm:pt modelId="{C3D2E8B1-D051-4694-BFBC-F1138F189F49}" type="parTrans" cxnId="{85B19293-36D7-4668-B1B2-9DCB5FB459BA}">
      <dgm:prSet/>
      <dgm:spPr/>
      <dgm:t>
        <a:bodyPr/>
        <a:lstStyle/>
        <a:p>
          <a:endParaRPr lang="en-US"/>
        </a:p>
      </dgm:t>
    </dgm:pt>
    <dgm:pt modelId="{F9FB433F-E728-48A5-BA38-9CF43B919E17}" type="sibTrans" cxnId="{85B19293-36D7-4668-B1B2-9DCB5FB459BA}">
      <dgm:prSet/>
      <dgm:spPr/>
      <dgm:t>
        <a:bodyPr/>
        <a:lstStyle/>
        <a:p>
          <a:endParaRPr lang="en-US"/>
        </a:p>
      </dgm:t>
    </dgm:pt>
    <dgm:pt modelId="{C185C316-DB63-46F1-87E0-2DFF4B0B1895}">
      <dgm:prSet custT="1"/>
      <dgm:spPr/>
      <dgm:t>
        <a:bodyPr/>
        <a:lstStyle/>
        <a:p>
          <a:pPr rtl="0"/>
          <a:r>
            <a:rPr lang="en-US" sz="3200" b="0" dirty="0" smtClean="0">
              <a:latin typeface="Tw Cen MT Condensed Extra Bold" panose="020B0803020202020204" pitchFamily="34" charset="0"/>
            </a:rPr>
            <a:t>All the club members should participate in all </a:t>
          </a:r>
          <a:r>
            <a:rPr lang="en-US" sz="3200" b="0" dirty="0" smtClean="0">
              <a:solidFill>
                <a:srgbClr val="FFFF00"/>
              </a:solidFill>
              <a:latin typeface="Tw Cen MT Condensed Extra Bold" panose="020B0803020202020204" pitchFamily="34" charset="0"/>
            </a:rPr>
            <a:t>Global Events organized by NDLI Club.</a:t>
          </a:r>
          <a:r>
            <a:rPr lang="en-IN" sz="3200" b="0" dirty="0" smtClean="0">
              <a:solidFill>
                <a:srgbClr val="FFFF00"/>
              </a:solidFill>
              <a:latin typeface="Tw Cen MT Condensed Extra Bold" panose="020B0803020202020204" pitchFamily="34" charset="0"/>
            </a:rPr>
            <a:t>   </a:t>
          </a:r>
          <a:endParaRPr lang="en-GB" sz="3200" b="0" dirty="0">
            <a:solidFill>
              <a:srgbClr val="FFFF00"/>
            </a:solidFill>
            <a:latin typeface="Tw Cen MT Condensed Extra Bold" panose="020B0803020202020204" pitchFamily="34" charset="0"/>
          </a:endParaRPr>
        </a:p>
      </dgm:t>
    </dgm:pt>
    <dgm:pt modelId="{3D55EAD3-4861-4540-9EE7-A31950EA33B5}" type="parTrans" cxnId="{81A0CAFD-C6DB-4428-8C1F-CE3B8E7E2D0F}">
      <dgm:prSet/>
      <dgm:spPr/>
      <dgm:t>
        <a:bodyPr/>
        <a:lstStyle/>
        <a:p>
          <a:endParaRPr lang="en-US"/>
        </a:p>
      </dgm:t>
    </dgm:pt>
    <dgm:pt modelId="{160D9CF8-5309-4536-AC55-058EBF189DBE}" type="sibTrans" cxnId="{81A0CAFD-C6DB-4428-8C1F-CE3B8E7E2D0F}">
      <dgm:prSet/>
      <dgm:spPr/>
      <dgm:t>
        <a:bodyPr/>
        <a:lstStyle/>
        <a:p>
          <a:endParaRPr lang="en-US"/>
        </a:p>
      </dgm:t>
    </dgm:pt>
    <dgm:pt modelId="{74671BD6-9452-4778-97D0-9B963AC7D335}" type="pres">
      <dgm:prSet presAssocID="{76C3012F-963E-43E0-8353-1A519B73285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2A5315-147D-47D6-88AA-04A77147B1FA}" type="pres">
      <dgm:prSet presAssocID="{D35846F4-C970-4231-B72C-316A4BC72D65}" presName="composite" presStyleCnt="0"/>
      <dgm:spPr/>
    </dgm:pt>
    <dgm:pt modelId="{43031D4F-C9C4-4B12-A278-83F83746FDD5}" type="pres">
      <dgm:prSet presAssocID="{D35846F4-C970-4231-B72C-316A4BC72D65}" presName="imgShp" presStyleLbl="fgImgPlace1" presStyleIdx="0" presStyleCnt="2" custScaleX="123578" custScaleY="123578" custLinFactNeighborX="-35450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8214" t="22815" r="7416" b="22815"/>
          </a:stretch>
        </a:blipFill>
      </dgm:spPr>
    </dgm:pt>
    <dgm:pt modelId="{8BC8549D-DC75-4BF0-B82C-A44E1079F62A}" type="pres">
      <dgm:prSet presAssocID="{D35846F4-C970-4231-B72C-316A4BC72D65}" presName="txShp" presStyleLbl="node1" presStyleIdx="0" presStyleCnt="2" custScaleY="1366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C8E1D-734D-4DAB-9420-F2B5587C18EF}" type="pres">
      <dgm:prSet presAssocID="{F9FB433F-E728-48A5-BA38-9CF43B919E17}" presName="spacing" presStyleCnt="0"/>
      <dgm:spPr/>
    </dgm:pt>
    <dgm:pt modelId="{4C7C20EB-987E-4EA9-A5CE-6EE143C16F7D}" type="pres">
      <dgm:prSet presAssocID="{C185C316-DB63-46F1-87E0-2DFF4B0B1895}" presName="composite" presStyleCnt="0"/>
      <dgm:spPr/>
    </dgm:pt>
    <dgm:pt modelId="{96236AA5-5D2A-4C17-B30C-195D549B79A9}" type="pres">
      <dgm:prSet presAssocID="{C185C316-DB63-46F1-87E0-2DFF4B0B1895}" presName="imgShp" presStyleLbl="fgImgPlace1" presStyleIdx="1" presStyleCnt="2" custScaleX="125785" custScaleY="125785" custLinFactNeighborX="-39369" custLinFactNeighborY="-4942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7795" t="30473" r="13387" b="20709"/>
          </a:stretch>
        </a:blipFill>
      </dgm:spPr>
    </dgm:pt>
    <dgm:pt modelId="{24ECA3C3-07B4-4DFE-AAEC-97E65A39D06E}" type="pres">
      <dgm:prSet presAssocID="{C185C316-DB63-46F1-87E0-2DFF4B0B1895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1EDEFB-A8CB-40C5-9572-0C52528DA3B0}" type="presOf" srcId="{D35846F4-C970-4231-B72C-316A4BC72D65}" destId="{8BC8549D-DC75-4BF0-B82C-A44E1079F62A}" srcOrd="0" destOrd="0" presId="urn:microsoft.com/office/officeart/2005/8/layout/vList3"/>
    <dgm:cxn modelId="{85B19293-36D7-4668-B1B2-9DCB5FB459BA}" srcId="{76C3012F-963E-43E0-8353-1A519B732854}" destId="{D35846F4-C970-4231-B72C-316A4BC72D65}" srcOrd="0" destOrd="0" parTransId="{C3D2E8B1-D051-4694-BFBC-F1138F189F49}" sibTransId="{F9FB433F-E728-48A5-BA38-9CF43B919E17}"/>
    <dgm:cxn modelId="{EE07D728-72C2-4375-90E8-D9FC02A8FCD9}" type="presOf" srcId="{76C3012F-963E-43E0-8353-1A519B732854}" destId="{74671BD6-9452-4778-97D0-9B963AC7D335}" srcOrd="0" destOrd="0" presId="urn:microsoft.com/office/officeart/2005/8/layout/vList3"/>
    <dgm:cxn modelId="{81A0CAFD-C6DB-4428-8C1F-CE3B8E7E2D0F}" srcId="{76C3012F-963E-43E0-8353-1A519B732854}" destId="{C185C316-DB63-46F1-87E0-2DFF4B0B1895}" srcOrd="1" destOrd="0" parTransId="{3D55EAD3-4861-4540-9EE7-A31950EA33B5}" sibTransId="{160D9CF8-5309-4536-AC55-058EBF189DBE}"/>
    <dgm:cxn modelId="{7A3467A4-F04B-49BF-8406-C25B1849BF41}" type="presOf" srcId="{C185C316-DB63-46F1-87E0-2DFF4B0B1895}" destId="{24ECA3C3-07B4-4DFE-AAEC-97E65A39D06E}" srcOrd="0" destOrd="0" presId="urn:microsoft.com/office/officeart/2005/8/layout/vList3"/>
    <dgm:cxn modelId="{8AAA9F52-48E2-4C07-B0F6-2B148F9C0D6A}" type="presParOf" srcId="{74671BD6-9452-4778-97D0-9B963AC7D335}" destId="{BB2A5315-147D-47D6-88AA-04A77147B1FA}" srcOrd="0" destOrd="0" presId="urn:microsoft.com/office/officeart/2005/8/layout/vList3"/>
    <dgm:cxn modelId="{A354981E-DADA-4A72-9D0C-E3F527D95901}" type="presParOf" srcId="{BB2A5315-147D-47D6-88AA-04A77147B1FA}" destId="{43031D4F-C9C4-4B12-A278-83F83746FDD5}" srcOrd="0" destOrd="0" presId="urn:microsoft.com/office/officeart/2005/8/layout/vList3"/>
    <dgm:cxn modelId="{03E1B4F8-CB93-4109-8F38-F10F795E718B}" type="presParOf" srcId="{BB2A5315-147D-47D6-88AA-04A77147B1FA}" destId="{8BC8549D-DC75-4BF0-B82C-A44E1079F62A}" srcOrd="1" destOrd="0" presId="urn:microsoft.com/office/officeart/2005/8/layout/vList3"/>
    <dgm:cxn modelId="{98CB06BA-326A-4FFA-BDA4-DE28AA5FDBAD}" type="presParOf" srcId="{74671BD6-9452-4778-97D0-9B963AC7D335}" destId="{48BC8E1D-734D-4DAB-9420-F2B5587C18EF}" srcOrd="1" destOrd="0" presId="urn:microsoft.com/office/officeart/2005/8/layout/vList3"/>
    <dgm:cxn modelId="{4FDFC199-1951-4553-8235-FC8335E3D83C}" type="presParOf" srcId="{74671BD6-9452-4778-97D0-9B963AC7D335}" destId="{4C7C20EB-987E-4EA9-A5CE-6EE143C16F7D}" srcOrd="2" destOrd="0" presId="urn:microsoft.com/office/officeart/2005/8/layout/vList3"/>
    <dgm:cxn modelId="{24095759-9E34-4F7E-B657-CD751D04DCAE}" type="presParOf" srcId="{4C7C20EB-987E-4EA9-A5CE-6EE143C16F7D}" destId="{96236AA5-5D2A-4C17-B30C-195D549B79A9}" srcOrd="0" destOrd="0" presId="urn:microsoft.com/office/officeart/2005/8/layout/vList3"/>
    <dgm:cxn modelId="{87012E5A-6656-4EC1-9B17-13F592B9A3B5}" type="presParOf" srcId="{4C7C20EB-987E-4EA9-A5CE-6EE143C16F7D}" destId="{24ECA3C3-07B4-4DFE-AAEC-97E65A39D06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B278F2-F703-4432-8DDA-0B0BEEE79A4B}" type="doc">
      <dgm:prSet loTypeId="urn:microsoft.com/office/officeart/2005/8/layout/lProcess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34EC65-8CF2-487F-BFD9-6BD91F931DA5}">
      <dgm:prSet/>
      <dgm:spPr/>
      <dgm:t>
        <a:bodyPr/>
        <a:lstStyle/>
        <a:p>
          <a:pPr rtl="0"/>
          <a:r>
            <a:rPr lang="en-US" dirty="0" smtClean="0">
              <a:latin typeface="Tw Cen MT Condensed Extra Bold" panose="020B0803020202020204" pitchFamily="34" charset="0"/>
            </a:rPr>
            <a:t>Step 1</a:t>
          </a:r>
          <a:endParaRPr lang="en-GB" dirty="0">
            <a:latin typeface="Tw Cen MT Condensed Extra Bold" panose="020B0803020202020204" pitchFamily="34" charset="0"/>
          </a:endParaRPr>
        </a:p>
      </dgm:t>
    </dgm:pt>
    <dgm:pt modelId="{C2D3DB3A-4C72-48FF-9154-E608D3297B43}" type="parTrans" cxnId="{C898A0F8-28EC-4276-A819-81C5358B88AB}">
      <dgm:prSet/>
      <dgm:spPr/>
      <dgm:t>
        <a:bodyPr/>
        <a:lstStyle/>
        <a:p>
          <a:endParaRPr lang="en-US"/>
        </a:p>
      </dgm:t>
    </dgm:pt>
    <dgm:pt modelId="{957ED513-7DF3-4092-AFF8-D22E181D46A3}" type="sibTrans" cxnId="{C898A0F8-28EC-4276-A819-81C5358B88AB}">
      <dgm:prSet/>
      <dgm:spPr/>
      <dgm:t>
        <a:bodyPr/>
        <a:lstStyle/>
        <a:p>
          <a:endParaRPr lang="en-US"/>
        </a:p>
      </dgm:t>
    </dgm:pt>
    <dgm:pt modelId="{8EF3C5B1-E991-4BCA-B404-967EB376A0BD}">
      <dgm:prSet custT="1"/>
      <dgm:spPr/>
      <dgm:t>
        <a:bodyPr/>
        <a:lstStyle/>
        <a:p>
          <a:r>
            <a:rPr lang="en-US" sz="2000" dirty="0" smtClean="0">
              <a:latin typeface="Bahnschrift" panose="020B0502040204020203" pitchFamily="34" charset="0"/>
              <a:cs typeface="Arial"/>
            </a:rPr>
            <a:t>Visit</a:t>
          </a:r>
          <a:r>
            <a:rPr lang="en-US" sz="2000" spc="-4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2000" dirty="0" smtClean="0">
              <a:latin typeface="Bahnschrift" panose="020B0502040204020203" pitchFamily="34" charset="0"/>
              <a:cs typeface="Arial"/>
            </a:rPr>
            <a:t>the</a:t>
          </a:r>
          <a:r>
            <a:rPr lang="en-US" sz="2000" spc="-2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2000" dirty="0" smtClean="0">
              <a:latin typeface="Bahnschrift" panose="020B0502040204020203" pitchFamily="34" charset="0"/>
              <a:cs typeface="Arial"/>
            </a:rPr>
            <a:t>NDLI Club</a:t>
          </a:r>
          <a:r>
            <a:rPr lang="en-US" sz="2000" spc="-2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2000" dirty="0" smtClean="0">
              <a:latin typeface="Bahnschrift" panose="020B0502040204020203" pitchFamily="34" charset="0"/>
              <a:cs typeface="Arial"/>
            </a:rPr>
            <a:t>portal</a:t>
          </a:r>
          <a:r>
            <a:rPr lang="en-US" sz="2000" spc="-4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2000" spc="-20" dirty="0" smtClean="0">
              <a:latin typeface="Bahnschrift" panose="020B0502040204020203" pitchFamily="34" charset="0"/>
              <a:cs typeface="Arial"/>
            </a:rPr>
            <a:t>using </a:t>
          </a:r>
          <a:r>
            <a:rPr lang="en-GB" sz="2000" dirty="0" smtClean="0">
              <a:latin typeface="Bahnschrift" panose="020B0502040204020203" pitchFamily="34" charset="0"/>
              <a:cs typeface="Arial"/>
            </a:rPr>
            <a:t>URL:</a:t>
          </a:r>
          <a:r>
            <a:rPr lang="en-GB" sz="2000" spc="-40" dirty="0" smtClean="0">
              <a:latin typeface="Bahnschrift" panose="020B0502040204020203" pitchFamily="34" charset="0"/>
              <a:cs typeface="Arial"/>
            </a:rPr>
            <a:t> </a:t>
          </a:r>
        </a:p>
        <a:p>
          <a:r>
            <a:rPr lang="en-GB" sz="2000" u="sng" spc="-10" dirty="0" smtClean="0">
              <a:uFill>
                <a:solidFill>
                  <a:srgbClr val="0462C1"/>
                </a:solidFill>
              </a:uFill>
              <a:latin typeface="Bahnschrift" panose="020B0502040204020203" pitchFamily="34" charset="0"/>
              <a:cs typeface="Arial"/>
              <a:hlinkClick xmlns:r="http://schemas.openxmlformats.org/officeDocument/2006/relationships" r:id="rId1"/>
            </a:rPr>
            <a:t>https://club.ndl.iitkgp.ac.in</a:t>
          </a:r>
          <a:endParaRPr lang="en-GB" sz="2000" dirty="0">
            <a:latin typeface="Bahnschrift" panose="020B0502040204020203" pitchFamily="34" charset="0"/>
          </a:endParaRPr>
        </a:p>
      </dgm:t>
    </dgm:pt>
    <dgm:pt modelId="{54E797C7-C14D-44A4-B4C1-6FC812B06590}" type="parTrans" cxnId="{3546745F-A864-4653-B0C5-1E7745B740E2}">
      <dgm:prSet/>
      <dgm:spPr/>
      <dgm:t>
        <a:bodyPr/>
        <a:lstStyle/>
        <a:p>
          <a:endParaRPr lang="en-US"/>
        </a:p>
      </dgm:t>
    </dgm:pt>
    <dgm:pt modelId="{B3548C84-BCC0-42D9-8EE0-611E5468A213}" type="sibTrans" cxnId="{3546745F-A864-4653-B0C5-1E7745B740E2}">
      <dgm:prSet/>
      <dgm:spPr/>
      <dgm:t>
        <a:bodyPr/>
        <a:lstStyle/>
        <a:p>
          <a:endParaRPr lang="en-US"/>
        </a:p>
      </dgm:t>
    </dgm:pt>
    <dgm:pt modelId="{2FD4B9F6-5DB7-4A76-8AB8-2D2220348D16}">
      <dgm:prSet custT="1"/>
      <dgm:spPr/>
      <dgm:t>
        <a:bodyPr/>
        <a:lstStyle/>
        <a:p>
          <a:r>
            <a:rPr lang="en-US" sz="2000" dirty="0" smtClean="0">
              <a:latin typeface="Bahnschrift" panose="020B0502040204020203" pitchFamily="34" charset="0"/>
              <a:cs typeface="Calibri"/>
            </a:rPr>
            <a:t>click</a:t>
          </a:r>
          <a:r>
            <a:rPr lang="en-US" sz="2000" spc="-10" dirty="0" smtClean="0">
              <a:latin typeface="Bahnschrift" panose="020B0502040204020203" pitchFamily="34" charset="0"/>
              <a:cs typeface="Calibri"/>
            </a:rPr>
            <a:t> </a:t>
          </a:r>
          <a:r>
            <a:rPr lang="en-US" sz="2000" dirty="0" smtClean="0">
              <a:latin typeface="Bahnschrift" panose="020B0502040204020203" pitchFamily="34" charset="0"/>
              <a:cs typeface="Calibri"/>
            </a:rPr>
            <a:t>on</a:t>
          </a:r>
          <a:r>
            <a:rPr lang="en-US" sz="2000" spc="-25" dirty="0" smtClean="0">
              <a:latin typeface="Bahnschrift" panose="020B0502040204020203" pitchFamily="34" charset="0"/>
              <a:cs typeface="Calibri"/>
            </a:rPr>
            <a:t> </a:t>
          </a:r>
          <a:r>
            <a:rPr lang="en-US" sz="2000" dirty="0" smtClean="0">
              <a:latin typeface="Bahnschrift" panose="020B0502040204020203" pitchFamily="34" charset="0"/>
              <a:cs typeface="Calibri"/>
            </a:rPr>
            <a:t>the</a:t>
          </a:r>
          <a:r>
            <a:rPr lang="en-US" sz="2000" spc="10" dirty="0" smtClean="0">
              <a:latin typeface="Bahnschrift" panose="020B0502040204020203" pitchFamily="34" charset="0"/>
              <a:cs typeface="Calibri"/>
            </a:rPr>
            <a:t> </a:t>
          </a:r>
          <a:r>
            <a:rPr lang="en-US" sz="2000" b="1" dirty="0" smtClean="0">
              <a:latin typeface="Bahnschrift" panose="020B0502040204020203" pitchFamily="34" charset="0"/>
              <a:cs typeface="Calibri"/>
            </a:rPr>
            <a:t>Club</a:t>
          </a:r>
          <a:r>
            <a:rPr lang="en-US" sz="2000" b="1" spc="-20" dirty="0" smtClean="0">
              <a:latin typeface="Bahnschrift" panose="020B0502040204020203" pitchFamily="34" charset="0"/>
              <a:cs typeface="Calibri"/>
            </a:rPr>
            <a:t> </a:t>
          </a:r>
          <a:r>
            <a:rPr lang="en-US" sz="2000" b="1" spc="-10" dirty="0" smtClean="0">
              <a:latin typeface="Bahnschrift" panose="020B0502040204020203" pitchFamily="34" charset="0"/>
              <a:cs typeface="Calibri"/>
            </a:rPr>
            <a:t>Registration </a:t>
          </a:r>
          <a:r>
            <a:rPr lang="en-US" sz="2000" dirty="0" smtClean="0">
              <a:latin typeface="Bahnschrift" panose="020B0502040204020203" pitchFamily="34" charset="0"/>
              <a:cs typeface="Calibri"/>
            </a:rPr>
            <a:t>tab</a:t>
          </a:r>
          <a:r>
            <a:rPr lang="en-US" sz="2000" spc="-15" dirty="0" smtClean="0">
              <a:latin typeface="Bahnschrift" panose="020B0502040204020203" pitchFamily="34" charset="0"/>
              <a:cs typeface="Calibri"/>
            </a:rPr>
            <a:t> </a:t>
          </a:r>
          <a:r>
            <a:rPr lang="en-US" sz="2000" dirty="0" smtClean="0">
              <a:latin typeface="Bahnschrift" panose="020B0502040204020203" pitchFamily="34" charset="0"/>
              <a:cs typeface="Calibri"/>
            </a:rPr>
            <a:t>available</a:t>
          </a:r>
          <a:r>
            <a:rPr lang="en-US" sz="2000" spc="-15" dirty="0" smtClean="0">
              <a:latin typeface="Bahnschrift" panose="020B0502040204020203" pitchFamily="34" charset="0"/>
              <a:cs typeface="Calibri"/>
            </a:rPr>
            <a:t> </a:t>
          </a:r>
          <a:r>
            <a:rPr lang="en-US" sz="2000" dirty="0" smtClean="0">
              <a:latin typeface="Bahnschrift" panose="020B0502040204020203" pitchFamily="34" charset="0"/>
              <a:cs typeface="Calibri"/>
            </a:rPr>
            <a:t>on</a:t>
          </a:r>
          <a:r>
            <a:rPr lang="en-US" sz="2000" spc="-40" dirty="0" smtClean="0">
              <a:latin typeface="Bahnschrift" panose="020B0502040204020203" pitchFamily="34" charset="0"/>
              <a:cs typeface="Calibri"/>
            </a:rPr>
            <a:t> </a:t>
          </a:r>
          <a:r>
            <a:rPr lang="en-US" sz="2000" dirty="0" smtClean="0">
              <a:latin typeface="Bahnschrift" panose="020B0502040204020203" pitchFamily="34" charset="0"/>
              <a:cs typeface="Calibri"/>
            </a:rPr>
            <a:t>the</a:t>
          </a:r>
          <a:r>
            <a:rPr lang="en-US" sz="2000" spc="5" dirty="0" smtClean="0">
              <a:latin typeface="Bahnschrift" panose="020B0502040204020203" pitchFamily="34" charset="0"/>
              <a:cs typeface="Calibri"/>
            </a:rPr>
            <a:t> </a:t>
          </a:r>
          <a:r>
            <a:rPr lang="en-US" sz="2000" dirty="0" smtClean="0">
              <a:latin typeface="Bahnschrift" panose="020B0502040204020203" pitchFamily="34" charset="0"/>
              <a:cs typeface="Calibri"/>
            </a:rPr>
            <a:t>top</a:t>
          </a:r>
          <a:r>
            <a:rPr lang="en-US" sz="2000" spc="-35" dirty="0" smtClean="0">
              <a:latin typeface="Bahnschrift" panose="020B0502040204020203" pitchFamily="34" charset="0"/>
              <a:cs typeface="Calibri"/>
            </a:rPr>
            <a:t> </a:t>
          </a:r>
          <a:r>
            <a:rPr lang="en-US" sz="2000" spc="-25" dirty="0" smtClean="0">
              <a:latin typeface="Bahnschrift" panose="020B0502040204020203" pitchFamily="34" charset="0"/>
              <a:cs typeface="Calibri"/>
            </a:rPr>
            <a:t>bar</a:t>
          </a:r>
          <a:endParaRPr lang="en-US" sz="2000" dirty="0">
            <a:latin typeface="Bahnschrift" panose="020B0502040204020203" pitchFamily="34" charset="0"/>
            <a:cs typeface="Calibri"/>
          </a:endParaRPr>
        </a:p>
      </dgm:t>
    </dgm:pt>
    <dgm:pt modelId="{79BD9C6B-D312-448B-9910-34052E6CD545}" type="parTrans" cxnId="{4C051AF9-B7DD-4299-8B4F-8B7EBE29DDB0}">
      <dgm:prSet/>
      <dgm:spPr/>
      <dgm:t>
        <a:bodyPr/>
        <a:lstStyle/>
        <a:p>
          <a:endParaRPr lang="en-US"/>
        </a:p>
      </dgm:t>
    </dgm:pt>
    <dgm:pt modelId="{2FD11A86-7F6D-4EB1-B90E-FEC8E9DD8865}" type="sibTrans" cxnId="{4C051AF9-B7DD-4299-8B4F-8B7EBE29DDB0}">
      <dgm:prSet/>
      <dgm:spPr/>
      <dgm:t>
        <a:bodyPr/>
        <a:lstStyle/>
        <a:p>
          <a:endParaRPr lang="en-US"/>
        </a:p>
      </dgm:t>
    </dgm:pt>
    <dgm:pt modelId="{54519F45-D9F5-417C-AB03-8CE4081D6114}" type="pres">
      <dgm:prSet presAssocID="{D4B278F2-F703-4432-8DDA-0B0BEEE79A4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F95BAA-2253-470F-8A31-86D295D1B81C}" type="pres">
      <dgm:prSet presAssocID="{9234EC65-8CF2-487F-BFD9-6BD91F931DA5}" presName="compNode" presStyleCnt="0"/>
      <dgm:spPr/>
    </dgm:pt>
    <dgm:pt modelId="{579DE44B-6A93-42BC-8C2E-67AC84607B5B}" type="pres">
      <dgm:prSet presAssocID="{9234EC65-8CF2-487F-BFD9-6BD91F931DA5}" presName="aNode" presStyleLbl="bgShp" presStyleIdx="0" presStyleCnt="1" custLinFactNeighborX="-999" custLinFactNeighborY="-3822"/>
      <dgm:spPr/>
      <dgm:t>
        <a:bodyPr/>
        <a:lstStyle/>
        <a:p>
          <a:endParaRPr lang="en-US"/>
        </a:p>
      </dgm:t>
    </dgm:pt>
    <dgm:pt modelId="{101F8833-8894-42DD-AE37-E2E79981518E}" type="pres">
      <dgm:prSet presAssocID="{9234EC65-8CF2-487F-BFD9-6BD91F931DA5}" presName="textNode" presStyleLbl="bgShp" presStyleIdx="0" presStyleCnt="1"/>
      <dgm:spPr/>
      <dgm:t>
        <a:bodyPr/>
        <a:lstStyle/>
        <a:p>
          <a:endParaRPr lang="en-US"/>
        </a:p>
      </dgm:t>
    </dgm:pt>
    <dgm:pt modelId="{D988D2FA-A2AB-437F-887E-87097A751CB9}" type="pres">
      <dgm:prSet presAssocID="{9234EC65-8CF2-487F-BFD9-6BD91F931DA5}" presName="compChildNode" presStyleCnt="0"/>
      <dgm:spPr/>
    </dgm:pt>
    <dgm:pt modelId="{E11C40FA-1C25-46D5-B6EF-E49B6C06988B}" type="pres">
      <dgm:prSet presAssocID="{9234EC65-8CF2-487F-BFD9-6BD91F931DA5}" presName="theInnerList" presStyleCnt="0"/>
      <dgm:spPr/>
    </dgm:pt>
    <dgm:pt modelId="{D3CE763F-92FA-4F7E-93DD-AAD9666921DF}" type="pres">
      <dgm:prSet presAssocID="{8EF3C5B1-E991-4BCA-B404-967EB376A0BD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092E7-37B1-4006-8C1B-A61C6BE541A6}" type="pres">
      <dgm:prSet presAssocID="{8EF3C5B1-E991-4BCA-B404-967EB376A0BD}" presName="aSpace2" presStyleCnt="0"/>
      <dgm:spPr/>
    </dgm:pt>
    <dgm:pt modelId="{673E7C96-7293-4A48-BCBF-1C3EA5B5A3F2}" type="pres">
      <dgm:prSet presAssocID="{2FD4B9F6-5DB7-4A76-8AB8-2D2220348D16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33066A-265D-49A6-9AAE-1BC713C921A4}" type="presOf" srcId="{8EF3C5B1-E991-4BCA-B404-967EB376A0BD}" destId="{D3CE763F-92FA-4F7E-93DD-AAD9666921DF}" srcOrd="0" destOrd="0" presId="urn:microsoft.com/office/officeart/2005/8/layout/lProcess2"/>
    <dgm:cxn modelId="{41302031-EA87-497F-8127-8A07B1D7DF6F}" type="presOf" srcId="{9234EC65-8CF2-487F-BFD9-6BD91F931DA5}" destId="{101F8833-8894-42DD-AE37-E2E79981518E}" srcOrd="1" destOrd="0" presId="urn:microsoft.com/office/officeart/2005/8/layout/lProcess2"/>
    <dgm:cxn modelId="{C898A0F8-28EC-4276-A819-81C5358B88AB}" srcId="{D4B278F2-F703-4432-8DDA-0B0BEEE79A4B}" destId="{9234EC65-8CF2-487F-BFD9-6BD91F931DA5}" srcOrd="0" destOrd="0" parTransId="{C2D3DB3A-4C72-48FF-9154-E608D3297B43}" sibTransId="{957ED513-7DF3-4092-AFF8-D22E181D46A3}"/>
    <dgm:cxn modelId="{2E62A497-35CB-492A-A03A-17447AF98757}" type="presOf" srcId="{D4B278F2-F703-4432-8DDA-0B0BEEE79A4B}" destId="{54519F45-D9F5-417C-AB03-8CE4081D6114}" srcOrd="0" destOrd="0" presId="urn:microsoft.com/office/officeart/2005/8/layout/lProcess2"/>
    <dgm:cxn modelId="{3546745F-A864-4653-B0C5-1E7745B740E2}" srcId="{9234EC65-8CF2-487F-BFD9-6BD91F931DA5}" destId="{8EF3C5B1-E991-4BCA-B404-967EB376A0BD}" srcOrd="0" destOrd="0" parTransId="{54E797C7-C14D-44A4-B4C1-6FC812B06590}" sibTransId="{B3548C84-BCC0-42D9-8EE0-611E5468A213}"/>
    <dgm:cxn modelId="{930F0C92-1AFA-44B4-9DB1-63ADBB373D6F}" type="presOf" srcId="{9234EC65-8CF2-487F-BFD9-6BD91F931DA5}" destId="{579DE44B-6A93-42BC-8C2E-67AC84607B5B}" srcOrd="0" destOrd="0" presId="urn:microsoft.com/office/officeart/2005/8/layout/lProcess2"/>
    <dgm:cxn modelId="{4C051AF9-B7DD-4299-8B4F-8B7EBE29DDB0}" srcId="{9234EC65-8CF2-487F-BFD9-6BD91F931DA5}" destId="{2FD4B9F6-5DB7-4A76-8AB8-2D2220348D16}" srcOrd="1" destOrd="0" parTransId="{79BD9C6B-D312-448B-9910-34052E6CD545}" sibTransId="{2FD11A86-7F6D-4EB1-B90E-FEC8E9DD8865}"/>
    <dgm:cxn modelId="{3A824800-5F6B-420E-8F46-35F66A020734}" type="presOf" srcId="{2FD4B9F6-5DB7-4A76-8AB8-2D2220348D16}" destId="{673E7C96-7293-4A48-BCBF-1C3EA5B5A3F2}" srcOrd="0" destOrd="0" presId="urn:microsoft.com/office/officeart/2005/8/layout/lProcess2"/>
    <dgm:cxn modelId="{3B09E25D-37B8-41DF-91B9-72D04F891C89}" type="presParOf" srcId="{54519F45-D9F5-417C-AB03-8CE4081D6114}" destId="{7EF95BAA-2253-470F-8A31-86D295D1B81C}" srcOrd="0" destOrd="0" presId="urn:microsoft.com/office/officeart/2005/8/layout/lProcess2"/>
    <dgm:cxn modelId="{83E36801-DAA8-4CBA-BC61-BE487A8BF89D}" type="presParOf" srcId="{7EF95BAA-2253-470F-8A31-86D295D1B81C}" destId="{579DE44B-6A93-42BC-8C2E-67AC84607B5B}" srcOrd="0" destOrd="0" presId="urn:microsoft.com/office/officeart/2005/8/layout/lProcess2"/>
    <dgm:cxn modelId="{12C041C2-A414-4920-8B81-F3AFB8419EB9}" type="presParOf" srcId="{7EF95BAA-2253-470F-8A31-86D295D1B81C}" destId="{101F8833-8894-42DD-AE37-E2E79981518E}" srcOrd="1" destOrd="0" presId="urn:microsoft.com/office/officeart/2005/8/layout/lProcess2"/>
    <dgm:cxn modelId="{855AD26E-551C-4CD5-A186-CD2752E27A06}" type="presParOf" srcId="{7EF95BAA-2253-470F-8A31-86D295D1B81C}" destId="{D988D2FA-A2AB-437F-887E-87097A751CB9}" srcOrd="2" destOrd="0" presId="urn:microsoft.com/office/officeart/2005/8/layout/lProcess2"/>
    <dgm:cxn modelId="{91A23ED1-8515-4F2E-8B16-9D365A30F7FD}" type="presParOf" srcId="{D988D2FA-A2AB-437F-887E-87097A751CB9}" destId="{E11C40FA-1C25-46D5-B6EF-E49B6C06988B}" srcOrd="0" destOrd="0" presId="urn:microsoft.com/office/officeart/2005/8/layout/lProcess2"/>
    <dgm:cxn modelId="{1D58B664-E7BA-4784-BDAC-A47E2D3A3B63}" type="presParOf" srcId="{E11C40FA-1C25-46D5-B6EF-E49B6C06988B}" destId="{D3CE763F-92FA-4F7E-93DD-AAD9666921DF}" srcOrd="0" destOrd="0" presId="urn:microsoft.com/office/officeart/2005/8/layout/lProcess2"/>
    <dgm:cxn modelId="{2CFFBBB0-0827-45BE-ADB0-1707F773D61B}" type="presParOf" srcId="{E11C40FA-1C25-46D5-B6EF-E49B6C06988B}" destId="{295092E7-37B1-4006-8C1B-A61C6BE541A6}" srcOrd="1" destOrd="0" presId="urn:microsoft.com/office/officeart/2005/8/layout/lProcess2"/>
    <dgm:cxn modelId="{F1FFE47F-BFA5-4224-AA38-97D6177BD542}" type="presParOf" srcId="{E11C40FA-1C25-46D5-B6EF-E49B6C06988B}" destId="{673E7C96-7293-4A48-BCBF-1C3EA5B5A3F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E17911C8-368D-4140-B729-C313388AE67F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E2EB042-24C4-43A8-835B-BCDE1728DCB8}">
      <dgm:prSet/>
      <dgm:spPr/>
      <dgm:t>
        <a:bodyPr/>
        <a:lstStyle/>
        <a:p>
          <a:pPr rtl="0"/>
          <a:r>
            <a:rPr lang="en-IN" b="1" dirty="0" err="1" smtClean="0"/>
            <a:t>Manali</a:t>
          </a:r>
          <a:r>
            <a:rPr lang="en-IN" b="1" dirty="0" smtClean="0"/>
            <a:t> Choudhury </a:t>
          </a:r>
          <a:endParaRPr lang="en-GB" dirty="0"/>
        </a:p>
      </dgm:t>
    </dgm:pt>
    <dgm:pt modelId="{91338BF4-17A3-4EEB-A9C2-EF0DF6EC7DA6}" type="parTrans" cxnId="{0E0DF8D1-607A-4981-8C23-7B9CFC93FF7E}">
      <dgm:prSet/>
      <dgm:spPr/>
      <dgm:t>
        <a:bodyPr/>
        <a:lstStyle/>
        <a:p>
          <a:endParaRPr lang="en-US"/>
        </a:p>
      </dgm:t>
    </dgm:pt>
    <dgm:pt modelId="{E93613E8-993D-4EA7-BBBF-0DC0B89432EC}" type="sibTrans" cxnId="{0E0DF8D1-607A-4981-8C23-7B9CFC93FF7E}">
      <dgm:prSet/>
      <dgm:spPr/>
      <dgm:t>
        <a:bodyPr/>
        <a:lstStyle/>
        <a:p>
          <a:endParaRPr lang="en-US"/>
        </a:p>
      </dgm:t>
    </dgm:pt>
    <dgm:pt modelId="{70DEE7C0-4A77-4EC7-80D3-666CB46DB419}">
      <dgm:prSet/>
      <dgm:spPr/>
      <dgm:t>
        <a:bodyPr/>
        <a:lstStyle/>
        <a:p>
          <a:pPr rtl="0"/>
          <a:r>
            <a:rPr lang="en-IN" b="1" dirty="0" err="1" smtClean="0"/>
            <a:t>Partha</a:t>
          </a:r>
          <a:r>
            <a:rPr lang="en-IN" b="1" dirty="0" smtClean="0"/>
            <a:t> </a:t>
          </a:r>
          <a:r>
            <a:rPr lang="en-IN" b="1" dirty="0" err="1" smtClean="0"/>
            <a:t>Sengupta</a:t>
          </a:r>
          <a:r>
            <a:rPr lang="en-IN" b="1" dirty="0" smtClean="0"/>
            <a:t> </a:t>
          </a:r>
          <a:endParaRPr lang="en-GB" dirty="0"/>
        </a:p>
      </dgm:t>
    </dgm:pt>
    <dgm:pt modelId="{0E60F2A0-5537-4ED8-A06B-808812C212E6}" type="parTrans" cxnId="{1CE5BF34-FA93-4B56-B683-277B09E5783D}">
      <dgm:prSet/>
      <dgm:spPr/>
      <dgm:t>
        <a:bodyPr/>
        <a:lstStyle/>
        <a:p>
          <a:endParaRPr lang="en-US"/>
        </a:p>
      </dgm:t>
    </dgm:pt>
    <dgm:pt modelId="{1FDB21C1-880C-40D3-9F33-14B3493360D8}" type="sibTrans" cxnId="{1CE5BF34-FA93-4B56-B683-277B09E5783D}">
      <dgm:prSet/>
      <dgm:spPr/>
      <dgm:t>
        <a:bodyPr/>
        <a:lstStyle/>
        <a:p>
          <a:endParaRPr lang="en-US"/>
        </a:p>
      </dgm:t>
    </dgm:pt>
    <dgm:pt modelId="{25972BC3-87FA-4206-A0C0-FA595FEA67F1}">
      <dgm:prSet/>
      <dgm:spPr/>
      <dgm:t>
        <a:bodyPr/>
        <a:lstStyle/>
        <a:p>
          <a:pPr rtl="0"/>
          <a:r>
            <a:rPr lang="en-IN" b="1" dirty="0" err="1" smtClean="0"/>
            <a:t>Suman</a:t>
          </a:r>
          <a:r>
            <a:rPr lang="en-IN" b="1" dirty="0" smtClean="0"/>
            <a:t> Panja </a:t>
          </a:r>
          <a:endParaRPr lang="en-GB" dirty="0"/>
        </a:p>
      </dgm:t>
    </dgm:pt>
    <dgm:pt modelId="{4BF428EC-E58D-49ED-B831-6E7FB6A1268C}" type="parTrans" cxnId="{06028EE2-463C-4B3D-A893-7ADE045EF910}">
      <dgm:prSet/>
      <dgm:spPr/>
      <dgm:t>
        <a:bodyPr/>
        <a:lstStyle/>
        <a:p>
          <a:endParaRPr lang="en-US"/>
        </a:p>
      </dgm:t>
    </dgm:pt>
    <dgm:pt modelId="{842B4F38-9ED1-4B5F-8E8C-25DFB8A851E3}" type="sibTrans" cxnId="{06028EE2-463C-4B3D-A893-7ADE045EF910}">
      <dgm:prSet/>
      <dgm:spPr/>
      <dgm:t>
        <a:bodyPr/>
        <a:lstStyle/>
        <a:p>
          <a:endParaRPr lang="en-US"/>
        </a:p>
      </dgm:t>
    </dgm:pt>
    <dgm:pt modelId="{D9C248EC-7CF8-4128-A6AB-855BFFC82623}">
      <dgm:prSet/>
      <dgm:spPr/>
      <dgm:t>
        <a:bodyPr/>
        <a:lstStyle/>
        <a:p>
          <a:pPr rtl="0"/>
          <a:r>
            <a:rPr lang="en-IN" b="1" dirty="0" err="1" smtClean="0"/>
            <a:t>Dubbendu</a:t>
          </a:r>
          <a:r>
            <a:rPr lang="en-IN" b="1" dirty="0" smtClean="0"/>
            <a:t> </a:t>
          </a:r>
          <a:r>
            <a:rPr lang="en-IN" b="1" dirty="0" err="1" smtClean="0"/>
            <a:t>Chakrabarty</a:t>
          </a:r>
          <a:r>
            <a:rPr lang="en-IN" b="1" dirty="0" smtClean="0"/>
            <a:t> </a:t>
          </a:r>
          <a:endParaRPr lang="en-GB" dirty="0"/>
        </a:p>
      </dgm:t>
    </dgm:pt>
    <dgm:pt modelId="{BC241F6F-1DB8-4198-930E-CAC101720ABF}" type="parTrans" cxnId="{239AD635-4A7F-473A-880C-5194EE55CBAF}">
      <dgm:prSet/>
      <dgm:spPr/>
      <dgm:t>
        <a:bodyPr/>
        <a:lstStyle/>
        <a:p>
          <a:endParaRPr lang="en-US"/>
        </a:p>
      </dgm:t>
    </dgm:pt>
    <dgm:pt modelId="{01012F49-0272-4CC1-9100-1ECD12C788F9}" type="sibTrans" cxnId="{239AD635-4A7F-473A-880C-5194EE55CBAF}">
      <dgm:prSet/>
      <dgm:spPr/>
      <dgm:t>
        <a:bodyPr/>
        <a:lstStyle/>
        <a:p>
          <a:endParaRPr lang="en-US"/>
        </a:p>
      </dgm:t>
    </dgm:pt>
    <dgm:pt modelId="{C27CEE8F-8741-4970-9C15-9ADA510DCE40}">
      <dgm:prSet/>
      <dgm:spPr/>
      <dgm:t>
        <a:bodyPr/>
        <a:lstStyle/>
        <a:p>
          <a:pPr rtl="0"/>
          <a:r>
            <a:rPr lang="en-IN" b="1" dirty="0" smtClean="0">
              <a:hlinkClick xmlns:r="http://schemas.openxmlformats.org/officeDocument/2006/relationships" r:id="rId1"/>
            </a:rPr>
            <a:t>club-support@ndl.gov.in</a:t>
          </a:r>
          <a:r>
            <a:rPr lang="en-IN" b="1" dirty="0" smtClean="0"/>
            <a:t>; Helpline: 03366064255 Ext. 104; Mob: +91 96742 40350 </a:t>
          </a:r>
          <a:endParaRPr lang="en-GB" dirty="0"/>
        </a:p>
      </dgm:t>
    </dgm:pt>
    <dgm:pt modelId="{2985F379-FE0D-4BEE-A298-D42D9AC238B9}" type="parTrans" cxnId="{51A11F56-0230-437E-A73F-700D38EDEB60}">
      <dgm:prSet/>
      <dgm:spPr/>
      <dgm:t>
        <a:bodyPr/>
        <a:lstStyle/>
        <a:p>
          <a:endParaRPr lang="en-US"/>
        </a:p>
      </dgm:t>
    </dgm:pt>
    <dgm:pt modelId="{F5FD266A-EF48-4220-9A74-496DBD1D657E}" type="sibTrans" cxnId="{51A11F56-0230-437E-A73F-700D38EDEB60}">
      <dgm:prSet/>
      <dgm:spPr/>
      <dgm:t>
        <a:bodyPr/>
        <a:lstStyle/>
        <a:p>
          <a:endParaRPr lang="en-US"/>
        </a:p>
      </dgm:t>
    </dgm:pt>
    <dgm:pt modelId="{EA124D76-3A51-400F-840C-5E575DE728B7}">
      <dgm:prSet/>
      <dgm:spPr/>
      <dgm:t>
        <a:bodyPr/>
        <a:lstStyle/>
        <a:p>
          <a:pPr rtl="0"/>
          <a:r>
            <a:rPr lang="en-IN" b="1" dirty="0" smtClean="0">
              <a:hlinkClick xmlns:r="http://schemas.openxmlformats.org/officeDocument/2006/relationships" r:id="rId1"/>
            </a:rPr>
            <a:t>club-support@ndl.gov.in</a:t>
          </a:r>
          <a:r>
            <a:rPr lang="en-IN" b="1" dirty="0" smtClean="0"/>
            <a:t>; Helpline: 03366064255 Ext. 102; Mob:+91 98302 58597</a:t>
          </a:r>
          <a:endParaRPr lang="en-GB" dirty="0"/>
        </a:p>
      </dgm:t>
    </dgm:pt>
    <dgm:pt modelId="{3DC03D55-8B3B-4075-A00F-8C007057841D}" type="parTrans" cxnId="{3E5CAE1C-8F0C-443C-884E-5F190B4EF226}">
      <dgm:prSet/>
      <dgm:spPr/>
      <dgm:t>
        <a:bodyPr/>
        <a:lstStyle/>
        <a:p>
          <a:endParaRPr lang="en-US"/>
        </a:p>
      </dgm:t>
    </dgm:pt>
    <dgm:pt modelId="{EC6F13B5-92DC-48B4-A878-336C66D58F0D}" type="sibTrans" cxnId="{3E5CAE1C-8F0C-443C-884E-5F190B4EF226}">
      <dgm:prSet/>
      <dgm:spPr/>
      <dgm:t>
        <a:bodyPr/>
        <a:lstStyle/>
        <a:p>
          <a:endParaRPr lang="en-US"/>
        </a:p>
      </dgm:t>
    </dgm:pt>
    <dgm:pt modelId="{A5676A6F-224F-4AEC-8D82-5D7B75C1BCB2}">
      <dgm:prSet/>
      <dgm:spPr/>
      <dgm:t>
        <a:bodyPr/>
        <a:lstStyle/>
        <a:p>
          <a:pPr rtl="0"/>
          <a:r>
            <a:rPr lang="en-IN" b="1" dirty="0" smtClean="0">
              <a:hlinkClick xmlns:r="http://schemas.openxmlformats.org/officeDocument/2006/relationships" r:id="rId1"/>
            </a:rPr>
            <a:t>club-support@ndl.gov.in</a:t>
          </a:r>
          <a:r>
            <a:rPr lang="en-IN" b="1" dirty="0" smtClean="0"/>
            <a:t>; Helpline: 03366064255 Ext. 101; Mob:+91 95631 55660</a:t>
          </a:r>
          <a:endParaRPr lang="en-GB" dirty="0"/>
        </a:p>
      </dgm:t>
    </dgm:pt>
    <dgm:pt modelId="{64E1BAC8-B6BB-4E19-8C44-8E228EBE5492}" type="parTrans" cxnId="{EF28FD6F-F9B8-4AA4-9223-0167A02B93C9}">
      <dgm:prSet/>
      <dgm:spPr/>
      <dgm:t>
        <a:bodyPr/>
        <a:lstStyle/>
        <a:p>
          <a:endParaRPr lang="en-US"/>
        </a:p>
      </dgm:t>
    </dgm:pt>
    <dgm:pt modelId="{666431D0-446C-48E0-B13B-6EF2AED74E7A}" type="sibTrans" cxnId="{EF28FD6F-F9B8-4AA4-9223-0167A02B93C9}">
      <dgm:prSet/>
      <dgm:spPr/>
      <dgm:t>
        <a:bodyPr/>
        <a:lstStyle/>
        <a:p>
          <a:endParaRPr lang="en-US"/>
        </a:p>
      </dgm:t>
    </dgm:pt>
    <dgm:pt modelId="{C72BBD70-64B1-408D-B2B1-1333C48A7D6B}">
      <dgm:prSet/>
      <dgm:spPr/>
      <dgm:t>
        <a:bodyPr/>
        <a:lstStyle/>
        <a:p>
          <a:pPr rtl="0"/>
          <a:r>
            <a:rPr lang="en-IN" b="1" dirty="0" smtClean="0">
              <a:hlinkClick xmlns:r="http://schemas.openxmlformats.org/officeDocument/2006/relationships" r:id="rId1"/>
            </a:rPr>
            <a:t>club-support@ndl.gov.in</a:t>
          </a:r>
          <a:r>
            <a:rPr lang="en-IN" b="1" dirty="0" smtClean="0"/>
            <a:t>; Helpline: 03366064255 Ext. 103; Mob:+91 98538 04916</a:t>
          </a:r>
          <a:endParaRPr lang="en-GB" dirty="0"/>
        </a:p>
      </dgm:t>
    </dgm:pt>
    <dgm:pt modelId="{582D4609-BC6D-48A5-8767-19D045551B9E}" type="parTrans" cxnId="{16353D18-7485-4E16-9959-F55F4386CE13}">
      <dgm:prSet/>
      <dgm:spPr/>
      <dgm:t>
        <a:bodyPr/>
        <a:lstStyle/>
        <a:p>
          <a:endParaRPr lang="en-US"/>
        </a:p>
      </dgm:t>
    </dgm:pt>
    <dgm:pt modelId="{B07DB520-AE61-449E-9912-59C267CF92E2}" type="sibTrans" cxnId="{16353D18-7485-4E16-9959-F55F4386CE13}">
      <dgm:prSet/>
      <dgm:spPr/>
      <dgm:t>
        <a:bodyPr/>
        <a:lstStyle/>
        <a:p>
          <a:endParaRPr lang="en-US"/>
        </a:p>
      </dgm:t>
    </dgm:pt>
    <dgm:pt modelId="{2B853BE5-A59E-4531-A174-F9FC1085DBAC}">
      <dgm:prSet/>
      <dgm:spPr/>
      <dgm:t>
        <a:bodyPr/>
        <a:lstStyle/>
        <a:p>
          <a:pPr rtl="0"/>
          <a:r>
            <a:rPr lang="en-IN" b="1" dirty="0" err="1" smtClean="0"/>
            <a:t>Ananya</a:t>
          </a:r>
          <a:r>
            <a:rPr lang="en-IN" b="1" dirty="0" smtClean="0"/>
            <a:t> </a:t>
          </a:r>
          <a:r>
            <a:rPr lang="en-IN" b="1" dirty="0" err="1" smtClean="0"/>
            <a:t>Guha</a:t>
          </a:r>
          <a:endParaRPr lang="en-GB" b="1" dirty="0"/>
        </a:p>
      </dgm:t>
    </dgm:pt>
    <dgm:pt modelId="{3C89E76C-3007-4456-8813-6365EA491DA2}" type="parTrans" cxnId="{2CE59368-C935-45DB-B375-1DF4BA571A08}">
      <dgm:prSet/>
      <dgm:spPr/>
      <dgm:t>
        <a:bodyPr/>
        <a:lstStyle/>
        <a:p>
          <a:endParaRPr lang="en-US"/>
        </a:p>
      </dgm:t>
    </dgm:pt>
    <dgm:pt modelId="{3A4AE227-76AA-4540-ADE4-753A2F667174}" type="sibTrans" cxnId="{2CE59368-C935-45DB-B375-1DF4BA571A08}">
      <dgm:prSet/>
      <dgm:spPr/>
      <dgm:t>
        <a:bodyPr/>
        <a:lstStyle/>
        <a:p>
          <a:endParaRPr lang="en-US"/>
        </a:p>
      </dgm:t>
    </dgm:pt>
    <dgm:pt modelId="{15F3ADF8-708B-46EB-926D-0DBEC59E2891}">
      <dgm:prSet/>
      <dgm:spPr/>
      <dgm:t>
        <a:bodyPr/>
        <a:lstStyle/>
        <a:p>
          <a:pPr rtl="0"/>
          <a:r>
            <a:rPr lang="en-IN" b="1" dirty="0" smtClean="0">
              <a:hlinkClick xmlns:r="http://schemas.openxmlformats.org/officeDocument/2006/relationships" r:id="rId1"/>
            </a:rPr>
            <a:t>club-support@ndl.gov.in</a:t>
          </a:r>
          <a:r>
            <a:rPr lang="en-IN" b="1" dirty="0" smtClean="0"/>
            <a:t>; Helpline: 03366064255 Ext. 107; Mob:+91 98309 43162</a:t>
          </a:r>
          <a:endParaRPr lang="en-GB" dirty="0"/>
        </a:p>
      </dgm:t>
    </dgm:pt>
    <dgm:pt modelId="{D495DF91-FBB8-422F-9815-09D2D0214006}" type="parTrans" cxnId="{19C0B527-7B4B-4A33-BFE0-9D028500ABCE}">
      <dgm:prSet/>
      <dgm:spPr/>
      <dgm:t>
        <a:bodyPr/>
        <a:lstStyle/>
        <a:p>
          <a:endParaRPr lang="en-US"/>
        </a:p>
      </dgm:t>
    </dgm:pt>
    <dgm:pt modelId="{9B0E57D9-513D-4B01-872E-0643CBA89F8C}" type="sibTrans" cxnId="{19C0B527-7B4B-4A33-BFE0-9D028500ABCE}">
      <dgm:prSet/>
      <dgm:spPr/>
      <dgm:t>
        <a:bodyPr/>
        <a:lstStyle/>
        <a:p>
          <a:endParaRPr lang="en-US"/>
        </a:p>
      </dgm:t>
    </dgm:pt>
    <dgm:pt modelId="{50125B29-CA2E-4D9D-B602-D670644B4463}">
      <dgm:prSet/>
      <dgm:spPr/>
      <dgm:t>
        <a:bodyPr/>
        <a:lstStyle/>
        <a:p>
          <a:pPr rtl="0"/>
          <a:r>
            <a:rPr lang="en-IN" b="1" dirty="0" err="1" smtClean="0"/>
            <a:t>Phulasmita</a:t>
          </a:r>
          <a:r>
            <a:rPr lang="en-IN" b="1" dirty="0" smtClean="0"/>
            <a:t> </a:t>
          </a:r>
          <a:r>
            <a:rPr lang="en-IN" b="1" dirty="0" err="1" smtClean="0"/>
            <a:t>Nath</a:t>
          </a:r>
          <a:endParaRPr lang="en-GB" b="1" dirty="0"/>
        </a:p>
      </dgm:t>
    </dgm:pt>
    <dgm:pt modelId="{46A1DF03-C496-4959-BCC5-C53BAED5DC67}" type="parTrans" cxnId="{9B9E7E60-8E43-4BB9-B99D-EA31CC4D08A5}">
      <dgm:prSet/>
      <dgm:spPr/>
      <dgm:t>
        <a:bodyPr/>
        <a:lstStyle/>
        <a:p>
          <a:endParaRPr lang="en-US"/>
        </a:p>
      </dgm:t>
    </dgm:pt>
    <dgm:pt modelId="{072976C9-37B4-423B-A50A-049A46E1AC92}" type="sibTrans" cxnId="{9B9E7E60-8E43-4BB9-B99D-EA31CC4D08A5}">
      <dgm:prSet/>
      <dgm:spPr/>
      <dgm:t>
        <a:bodyPr/>
        <a:lstStyle/>
        <a:p>
          <a:endParaRPr lang="en-US"/>
        </a:p>
      </dgm:t>
    </dgm:pt>
    <dgm:pt modelId="{5440DC7C-7E81-48E1-ABAE-831CF1D1643B}">
      <dgm:prSet/>
      <dgm:spPr/>
      <dgm:t>
        <a:bodyPr/>
        <a:lstStyle/>
        <a:p>
          <a:pPr rtl="0"/>
          <a:r>
            <a:rPr lang="en-IN" b="1" dirty="0" smtClean="0">
              <a:hlinkClick xmlns:r="http://schemas.openxmlformats.org/officeDocument/2006/relationships" r:id="rId1"/>
            </a:rPr>
            <a:t>club-support@ndl.gov.in</a:t>
          </a:r>
          <a:r>
            <a:rPr lang="en-IN" b="1" dirty="0" smtClean="0"/>
            <a:t>; Helpline: 03366064255 Ext. 106; Mob:+91 90852 88000</a:t>
          </a:r>
          <a:endParaRPr lang="en-US" dirty="0"/>
        </a:p>
      </dgm:t>
    </dgm:pt>
    <dgm:pt modelId="{61D18E17-D365-4FB0-97E5-DBD561963E43}" type="parTrans" cxnId="{660A4EA6-ABEC-4B54-ACA5-DBA80DA98686}">
      <dgm:prSet/>
      <dgm:spPr/>
      <dgm:t>
        <a:bodyPr/>
        <a:lstStyle/>
        <a:p>
          <a:endParaRPr lang="en-US"/>
        </a:p>
      </dgm:t>
    </dgm:pt>
    <dgm:pt modelId="{90D5DADB-BBBC-46D9-9916-4B6ECAF9B523}" type="sibTrans" cxnId="{660A4EA6-ABEC-4B54-ACA5-DBA80DA98686}">
      <dgm:prSet/>
      <dgm:spPr/>
      <dgm:t>
        <a:bodyPr/>
        <a:lstStyle/>
        <a:p>
          <a:endParaRPr lang="en-US"/>
        </a:p>
      </dgm:t>
    </dgm:pt>
    <dgm:pt modelId="{81B30C33-F4E7-41AC-804F-097567704998}" type="pres">
      <dgm:prSet presAssocID="{E17911C8-368D-4140-B729-C313388AE67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4CDB4BE-9123-4036-9187-20B6FE0D91B6}" type="pres">
      <dgm:prSet presAssocID="{EE2EB042-24C4-43A8-835B-BCDE1728DCB8}" presName="linNode" presStyleCnt="0"/>
      <dgm:spPr/>
    </dgm:pt>
    <dgm:pt modelId="{329BC23E-05B2-42C7-BE9E-6F76F8B96ADC}" type="pres">
      <dgm:prSet presAssocID="{EE2EB042-24C4-43A8-835B-BCDE1728DCB8}" presName="parent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C61F00-8FEC-4B2C-9BA3-CBE5580614EC}" type="pres">
      <dgm:prSet presAssocID="{EE2EB042-24C4-43A8-835B-BCDE1728DCB8}" presName="childShp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547F0B-5E1C-47BF-9C41-041FC437C75D}" type="pres">
      <dgm:prSet presAssocID="{E93613E8-993D-4EA7-BBBF-0DC0B89432EC}" presName="spacing" presStyleCnt="0"/>
      <dgm:spPr/>
    </dgm:pt>
    <dgm:pt modelId="{1232A0F4-2A54-4245-87AF-151F2E9E43C3}" type="pres">
      <dgm:prSet presAssocID="{70DEE7C0-4A77-4EC7-80D3-666CB46DB419}" presName="linNode" presStyleCnt="0"/>
      <dgm:spPr/>
    </dgm:pt>
    <dgm:pt modelId="{6D1204C7-D9DF-499D-83FE-51124DC844D8}" type="pres">
      <dgm:prSet presAssocID="{70DEE7C0-4A77-4EC7-80D3-666CB46DB419}" presName="parent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08E72D-306C-4383-987B-53C029F4B82B}" type="pres">
      <dgm:prSet presAssocID="{70DEE7C0-4A77-4EC7-80D3-666CB46DB419}" presName="childShp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F5D55B-E1E0-4AB5-8970-3DE8A09B16C5}" type="pres">
      <dgm:prSet presAssocID="{1FDB21C1-880C-40D3-9F33-14B3493360D8}" presName="spacing" presStyleCnt="0"/>
      <dgm:spPr/>
    </dgm:pt>
    <dgm:pt modelId="{8B86C774-0034-4FB0-8670-EE548ABCDBB5}" type="pres">
      <dgm:prSet presAssocID="{25972BC3-87FA-4206-A0C0-FA595FEA67F1}" presName="linNode" presStyleCnt="0"/>
      <dgm:spPr/>
    </dgm:pt>
    <dgm:pt modelId="{E88F08CF-6330-45F9-875D-EC3C5FCB1A69}" type="pres">
      <dgm:prSet presAssocID="{25972BC3-87FA-4206-A0C0-FA595FEA67F1}" presName="parent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AC1EFD-8DD3-49B7-8E60-85282D336D10}" type="pres">
      <dgm:prSet presAssocID="{25972BC3-87FA-4206-A0C0-FA595FEA67F1}" presName="childShp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9107F-8F9E-4A99-96F9-9A77B65F5D12}" type="pres">
      <dgm:prSet presAssocID="{842B4F38-9ED1-4B5F-8E8C-25DFB8A851E3}" presName="spacing" presStyleCnt="0"/>
      <dgm:spPr/>
    </dgm:pt>
    <dgm:pt modelId="{5BDA9170-1234-4675-AB1C-4A09FA62EBE3}" type="pres">
      <dgm:prSet presAssocID="{D9C248EC-7CF8-4128-A6AB-855BFFC82623}" presName="linNode" presStyleCnt="0"/>
      <dgm:spPr/>
    </dgm:pt>
    <dgm:pt modelId="{4AA43C3F-4559-4DC4-B302-7598683A0F5F}" type="pres">
      <dgm:prSet presAssocID="{D9C248EC-7CF8-4128-A6AB-855BFFC82623}" presName="parent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2F41A9-E98E-4BDD-8DA8-CED8BC747A9B}" type="pres">
      <dgm:prSet presAssocID="{D9C248EC-7CF8-4128-A6AB-855BFFC82623}" presName="childShp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4CF0E-4BB1-4ADF-8697-32390C9C9B6D}" type="pres">
      <dgm:prSet presAssocID="{01012F49-0272-4CC1-9100-1ECD12C788F9}" presName="spacing" presStyleCnt="0"/>
      <dgm:spPr/>
    </dgm:pt>
    <dgm:pt modelId="{E7237296-AF3D-4248-A6E7-CDD70E514518}" type="pres">
      <dgm:prSet presAssocID="{2B853BE5-A59E-4531-A174-F9FC1085DBAC}" presName="linNode" presStyleCnt="0"/>
      <dgm:spPr/>
    </dgm:pt>
    <dgm:pt modelId="{13BF7A8E-62EA-487F-83E1-035E6FFA067B}" type="pres">
      <dgm:prSet presAssocID="{2B853BE5-A59E-4531-A174-F9FC1085DBAC}" presName="parent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BAEBB4-EB5B-47C2-B758-173852D7C69C}" type="pres">
      <dgm:prSet presAssocID="{2B853BE5-A59E-4531-A174-F9FC1085DBAC}" presName="childShp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649BE-1671-4146-9699-AB1AF251F19A}" type="pres">
      <dgm:prSet presAssocID="{3A4AE227-76AA-4540-ADE4-753A2F667174}" presName="spacing" presStyleCnt="0"/>
      <dgm:spPr/>
    </dgm:pt>
    <dgm:pt modelId="{5065B929-B0E7-4CBE-96A1-B90409224874}" type="pres">
      <dgm:prSet presAssocID="{50125B29-CA2E-4D9D-B602-D670644B4463}" presName="linNode" presStyleCnt="0"/>
      <dgm:spPr/>
    </dgm:pt>
    <dgm:pt modelId="{327B9919-C67B-400E-BC41-37F1EF09B31A}" type="pres">
      <dgm:prSet presAssocID="{50125B29-CA2E-4D9D-B602-D670644B4463}" presName="parent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1B2A18-BAF7-42E9-97AB-09E4F7401279}" type="pres">
      <dgm:prSet presAssocID="{50125B29-CA2E-4D9D-B602-D670644B4463}" presName="childShp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59C90F-76E5-4091-96DF-3BC8CD0CC6B6}" type="presOf" srcId="{C27CEE8F-8741-4970-9C15-9ADA510DCE40}" destId="{72C61F00-8FEC-4B2C-9BA3-CBE5580614EC}" srcOrd="0" destOrd="0" presId="urn:microsoft.com/office/officeart/2005/8/layout/vList6"/>
    <dgm:cxn modelId="{2CE59368-C935-45DB-B375-1DF4BA571A08}" srcId="{E17911C8-368D-4140-B729-C313388AE67F}" destId="{2B853BE5-A59E-4531-A174-F9FC1085DBAC}" srcOrd="4" destOrd="0" parTransId="{3C89E76C-3007-4456-8813-6365EA491DA2}" sibTransId="{3A4AE227-76AA-4540-ADE4-753A2F667174}"/>
    <dgm:cxn modelId="{0E0DF8D1-607A-4981-8C23-7B9CFC93FF7E}" srcId="{E17911C8-368D-4140-B729-C313388AE67F}" destId="{EE2EB042-24C4-43A8-835B-BCDE1728DCB8}" srcOrd="0" destOrd="0" parTransId="{91338BF4-17A3-4EEB-A9C2-EF0DF6EC7DA6}" sibTransId="{E93613E8-993D-4EA7-BBBF-0DC0B89432EC}"/>
    <dgm:cxn modelId="{06028EE2-463C-4B3D-A893-7ADE045EF910}" srcId="{E17911C8-368D-4140-B729-C313388AE67F}" destId="{25972BC3-87FA-4206-A0C0-FA595FEA67F1}" srcOrd="2" destOrd="0" parTransId="{4BF428EC-E58D-49ED-B831-6E7FB6A1268C}" sibTransId="{842B4F38-9ED1-4B5F-8E8C-25DFB8A851E3}"/>
    <dgm:cxn modelId="{32D8A67A-98E1-4D55-A8C0-8C11B1B73589}" type="presOf" srcId="{50125B29-CA2E-4D9D-B602-D670644B4463}" destId="{327B9919-C67B-400E-BC41-37F1EF09B31A}" srcOrd="0" destOrd="0" presId="urn:microsoft.com/office/officeart/2005/8/layout/vList6"/>
    <dgm:cxn modelId="{8C9D3A98-B539-4A8A-A0A7-04C0FEF603E0}" type="presOf" srcId="{2B853BE5-A59E-4531-A174-F9FC1085DBAC}" destId="{13BF7A8E-62EA-487F-83E1-035E6FFA067B}" srcOrd="0" destOrd="0" presId="urn:microsoft.com/office/officeart/2005/8/layout/vList6"/>
    <dgm:cxn modelId="{3E5CAE1C-8F0C-443C-884E-5F190B4EF226}" srcId="{70DEE7C0-4A77-4EC7-80D3-666CB46DB419}" destId="{EA124D76-3A51-400F-840C-5E575DE728B7}" srcOrd="0" destOrd="0" parTransId="{3DC03D55-8B3B-4075-A00F-8C007057841D}" sibTransId="{EC6F13B5-92DC-48B4-A878-336C66D58F0D}"/>
    <dgm:cxn modelId="{9128F845-6E9B-4273-AB46-3CD816E7B9B1}" type="presOf" srcId="{EA124D76-3A51-400F-840C-5E575DE728B7}" destId="{C408E72D-306C-4383-987B-53C029F4B82B}" srcOrd="0" destOrd="0" presId="urn:microsoft.com/office/officeart/2005/8/layout/vList6"/>
    <dgm:cxn modelId="{660A4EA6-ABEC-4B54-ACA5-DBA80DA98686}" srcId="{50125B29-CA2E-4D9D-B602-D670644B4463}" destId="{5440DC7C-7E81-48E1-ABAE-831CF1D1643B}" srcOrd="0" destOrd="0" parTransId="{61D18E17-D365-4FB0-97E5-DBD561963E43}" sibTransId="{90D5DADB-BBBC-46D9-9916-4B6ECAF9B523}"/>
    <dgm:cxn modelId="{D4761DBC-9F02-4299-A912-15322312B326}" type="presOf" srcId="{A5676A6F-224F-4AEC-8D82-5D7B75C1BCB2}" destId="{CEAC1EFD-8DD3-49B7-8E60-85282D336D10}" srcOrd="0" destOrd="0" presId="urn:microsoft.com/office/officeart/2005/8/layout/vList6"/>
    <dgm:cxn modelId="{239AD635-4A7F-473A-880C-5194EE55CBAF}" srcId="{E17911C8-368D-4140-B729-C313388AE67F}" destId="{D9C248EC-7CF8-4128-A6AB-855BFFC82623}" srcOrd="3" destOrd="0" parTransId="{BC241F6F-1DB8-4198-930E-CAC101720ABF}" sibTransId="{01012F49-0272-4CC1-9100-1ECD12C788F9}"/>
    <dgm:cxn modelId="{96EF91D5-7787-4ED8-879A-6942835AA7D8}" type="presOf" srcId="{15F3ADF8-708B-46EB-926D-0DBEC59E2891}" destId="{86BAEBB4-EB5B-47C2-B758-173852D7C69C}" srcOrd="0" destOrd="0" presId="urn:microsoft.com/office/officeart/2005/8/layout/vList6"/>
    <dgm:cxn modelId="{B1BD0040-5FA0-43A9-B88F-6D29FF754AF0}" type="presOf" srcId="{EE2EB042-24C4-43A8-835B-BCDE1728DCB8}" destId="{329BC23E-05B2-42C7-BE9E-6F76F8B96ADC}" srcOrd="0" destOrd="0" presId="urn:microsoft.com/office/officeart/2005/8/layout/vList6"/>
    <dgm:cxn modelId="{04F42877-ECA0-4F07-84FD-81B74CDE1CB6}" type="presOf" srcId="{5440DC7C-7E81-48E1-ABAE-831CF1D1643B}" destId="{CD1B2A18-BAF7-42E9-97AB-09E4F7401279}" srcOrd="0" destOrd="0" presId="urn:microsoft.com/office/officeart/2005/8/layout/vList6"/>
    <dgm:cxn modelId="{16353D18-7485-4E16-9959-F55F4386CE13}" srcId="{D9C248EC-7CF8-4128-A6AB-855BFFC82623}" destId="{C72BBD70-64B1-408D-B2B1-1333C48A7D6B}" srcOrd="0" destOrd="0" parTransId="{582D4609-BC6D-48A5-8767-19D045551B9E}" sibTransId="{B07DB520-AE61-449E-9912-59C267CF92E2}"/>
    <dgm:cxn modelId="{50DDDD45-00F0-4BE3-B82D-8D7CE603C868}" type="presOf" srcId="{E17911C8-368D-4140-B729-C313388AE67F}" destId="{81B30C33-F4E7-41AC-804F-097567704998}" srcOrd="0" destOrd="0" presId="urn:microsoft.com/office/officeart/2005/8/layout/vList6"/>
    <dgm:cxn modelId="{9081873A-5B01-4565-826E-4443B7774873}" type="presOf" srcId="{C72BBD70-64B1-408D-B2B1-1333C48A7D6B}" destId="{392F41A9-E98E-4BDD-8DA8-CED8BC747A9B}" srcOrd="0" destOrd="0" presId="urn:microsoft.com/office/officeart/2005/8/layout/vList6"/>
    <dgm:cxn modelId="{19C0B527-7B4B-4A33-BFE0-9D028500ABCE}" srcId="{2B853BE5-A59E-4531-A174-F9FC1085DBAC}" destId="{15F3ADF8-708B-46EB-926D-0DBEC59E2891}" srcOrd="0" destOrd="0" parTransId="{D495DF91-FBB8-422F-9815-09D2D0214006}" sibTransId="{9B0E57D9-513D-4B01-872E-0643CBA89F8C}"/>
    <dgm:cxn modelId="{EF28FD6F-F9B8-4AA4-9223-0167A02B93C9}" srcId="{25972BC3-87FA-4206-A0C0-FA595FEA67F1}" destId="{A5676A6F-224F-4AEC-8D82-5D7B75C1BCB2}" srcOrd="0" destOrd="0" parTransId="{64E1BAC8-B6BB-4E19-8C44-8E228EBE5492}" sibTransId="{666431D0-446C-48E0-B13B-6EF2AED74E7A}"/>
    <dgm:cxn modelId="{7C08042F-CC6F-4154-A050-6311C30DEFAA}" type="presOf" srcId="{D9C248EC-7CF8-4128-A6AB-855BFFC82623}" destId="{4AA43C3F-4559-4DC4-B302-7598683A0F5F}" srcOrd="0" destOrd="0" presId="urn:microsoft.com/office/officeart/2005/8/layout/vList6"/>
    <dgm:cxn modelId="{2695FE71-1D9E-46C2-8607-17AB870F15A1}" type="presOf" srcId="{25972BC3-87FA-4206-A0C0-FA595FEA67F1}" destId="{E88F08CF-6330-45F9-875D-EC3C5FCB1A69}" srcOrd="0" destOrd="0" presId="urn:microsoft.com/office/officeart/2005/8/layout/vList6"/>
    <dgm:cxn modelId="{A7E280AB-C173-408D-9FAE-A11E9AB7545D}" type="presOf" srcId="{70DEE7C0-4A77-4EC7-80D3-666CB46DB419}" destId="{6D1204C7-D9DF-499D-83FE-51124DC844D8}" srcOrd="0" destOrd="0" presId="urn:microsoft.com/office/officeart/2005/8/layout/vList6"/>
    <dgm:cxn modelId="{9B9E7E60-8E43-4BB9-B99D-EA31CC4D08A5}" srcId="{E17911C8-368D-4140-B729-C313388AE67F}" destId="{50125B29-CA2E-4D9D-B602-D670644B4463}" srcOrd="5" destOrd="0" parTransId="{46A1DF03-C496-4959-BCC5-C53BAED5DC67}" sibTransId="{072976C9-37B4-423B-A50A-049A46E1AC92}"/>
    <dgm:cxn modelId="{51A11F56-0230-437E-A73F-700D38EDEB60}" srcId="{EE2EB042-24C4-43A8-835B-BCDE1728DCB8}" destId="{C27CEE8F-8741-4970-9C15-9ADA510DCE40}" srcOrd="0" destOrd="0" parTransId="{2985F379-FE0D-4BEE-A298-D42D9AC238B9}" sibTransId="{F5FD266A-EF48-4220-9A74-496DBD1D657E}"/>
    <dgm:cxn modelId="{1CE5BF34-FA93-4B56-B683-277B09E5783D}" srcId="{E17911C8-368D-4140-B729-C313388AE67F}" destId="{70DEE7C0-4A77-4EC7-80D3-666CB46DB419}" srcOrd="1" destOrd="0" parTransId="{0E60F2A0-5537-4ED8-A06B-808812C212E6}" sibTransId="{1FDB21C1-880C-40D3-9F33-14B3493360D8}"/>
    <dgm:cxn modelId="{DB63F522-7120-4891-BB45-8C3E45B8F716}" type="presParOf" srcId="{81B30C33-F4E7-41AC-804F-097567704998}" destId="{B4CDB4BE-9123-4036-9187-20B6FE0D91B6}" srcOrd="0" destOrd="0" presId="urn:microsoft.com/office/officeart/2005/8/layout/vList6"/>
    <dgm:cxn modelId="{24231C52-686B-4EA3-AC78-9DED69B73809}" type="presParOf" srcId="{B4CDB4BE-9123-4036-9187-20B6FE0D91B6}" destId="{329BC23E-05B2-42C7-BE9E-6F76F8B96ADC}" srcOrd="0" destOrd="0" presId="urn:microsoft.com/office/officeart/2005/8/layout/vList6"/>
    <dgm:cxn modelId="{ECFCA5AC-3330-46C9-A30A-85AEAA31084E}" type="presParOf" srcId="{B4CDB4BE-9123-4036-9187-20B6FE0D91B6}" destId="{72C61F00-8FEC-4B2C-9BA3-CBE5580614EC}" srcOrd="1" destOrd="0" presId="urn:microsoft.com/office/officeart/2005/8/layout/vList6"/>
    <dgm:cxn modelId="{E36B48F9-5DC9-4C43-88A3-D946BA683ABC}" type="presParOf" srcId="{81B30C33-F4E7-41AC-804F-097567704998}" destId="{2D547F0B-5E1C-47BF-9C41-041FC437C75D}" srcOrd="1" destOrd="0" presId="urn:microsoft.com/office/officeart/2005/8/layout/vList6"/>
    <dgm:cxn modelId="{7C494836-9F71-4654-A2D7-D06EB8491567}" type="presParOf" srcId="{81B30C33-F4E7-41AC-804F-097567704998}" destId="{1232A0F4-2A54-4245-87AF-151F2E9E43C3}" srcOrd="2" destOrd="0" presId="urn:microsoft.com/office/officeart/2005/8/layout/vList6"/>
    <dgm:cxn modelId="{BBCDB862-1289-4F4A-ADD1-6B2074FFA02D}" type="presParOf" srcId="{1232A0F4-2A54-4245-87AF-151F2E9E43C3}" destId="{6D1204C7-D9DF-499D-83FE-51124DC844D8}" srcOrd="0" destOrd="0" presId="urn:microsoft.com/office/officeart/2005/8/layout/vList6"/>
    <dgm:cxn modelId="{B47A5672-7EEE-4D6E-B76C-B517FD7B7372}" type="presParOf" srcId="{1232A0F4-2A54-4245-87AF-151F2E9E43C3}" destId="{C408E72D-306C-4383-987B-53C029F4B82B}" srcOrd="1" destOrd="0" presId="urn:microsoft.com/office/officeart/2005/8/layout/vList6"/>
    <dgm:cxn modelId="{D73C142F-53B3-4B44-B2A2-834D8E4856DF}" type="presParOf" srcId="{81B30C33-F4E7-41AC-804F-097567704998}" destId="{FDF5D55B-E1E0-4AB5-8970-3DE8A09B16C5}" srcOrd="3" destOrd="0" presId="urn:microsoft.com/office/officeart/2005/8/layout/vList6"/>
    <dgm:cxn modelId="{0F7DE3B1-BCC8-47F1-90C2-E808611C06C2}" type="presParOf" srcId="{81B30C33-F4E7-41AC-804F-097567704998}" destId="{8B86C774-0034-4FB0-8670-EE548ABCDBB5}" srcOrd="4" destOrd="0" presId="urn:microsoft.com/office/officeart/2005/8/layout/vList6"/>
    <dgm:cxn modelId="{3B2D95F4-F6EE-4745-8B47-919BE7407CAE}" type="presParOf" srcId="{8B86C774-0034-4FB0-8670-EE548ABCDBB5}" destId="{E88F08CF-6330-45F9-875D-EC3C5FCB1A69}" srcOrd="0" destOrd="0" presId="urn:microsoft.com/office/officeart/2005/8/layout/vList6"/>
    <dgm:cxn modelId="{270B8B62-A2CA-43C4-937B-EA02CA6F4A8A}" type="presParOf" srcId="{8B86C774-0034-4FB0-8670-EE548ABCDBB5}" destId="{CEAC1EFD-8DD3-49B7-8E60-85282D336D10}" srcOrd="1" destOrd="0" presId="urn:microsoft.com/office/officeart/2005/8/layout/vList6"/>
    <dgm:cxn modelId="{6AAAA54A-DFF1-4604-9EB8-FE440661926D}" type="presParOf" srcId="{81B30C33-F4E7-41AC-804F-097567704998}" destId="{5A79107F-8F9E-4A99-96F9-9A77B65F5D12}" srcOrd="5" destOrd="0" presId="urn:microsoft.com/office/officeart/2005/8/layout/vList6"/>
    <dgm:cxn modelId="{82A94CD3-2C29-4A78-BF90-23CFFE020AA7}" type="presParOf" srcId="{81B30C33-F4E7-41AC-804F-097567704998}" destId="{5BDA9170-1234-4675-AB1C-4A09FA62EBE3}" srcOrd="6" destOrd="0" presId="urn:microsoft.com/office/officeart/2005/8/layout/vList6"/>
    <dgm:cxn modelId="{480EBF64-B2D5-4321-9B2B-7BFCC8F331F6}" type="presParOf" srcId="{5BDA9170-1234-4675-AB1C-4A09FA62EBE3}" destId="{4AA43C3F-4559-4DC4-B302-7598683A0F5F}" srcOrd="0" destOrd="0" presId="urn:microsoft.com/office/officeart/2005/8/layout/vList6"/>
    <dgm:cxn modelId="{1F39DC40-58AE-4C35-82D5-AFF11DFBF745}" type="presParOf" srcId="{5BDA9170-1234-4675-AB1C-4A09FA62EBE3}" destId="{392F41A9-E98E-4BDD-8DA8-CED8BC747A9B}" srcOrd="1" destOrd="0" presId="urn:microsoft.com/office/officeart/2005/8/layout/vList6"/>
    <dgm:cxn modelId="{6F5A5DBD-179D-4858-8820-79115A91B200}" type="presParOf" srcId="{81B30C33-F4E7-41AC-804F-097567704998}" destId="{9914CF0E-4BB1-4ADF-8697-32390C9C9B6D}" srcOrd="7" destOrd="0" presId="urn:microsoft.com/office/officeart/2005/8/layout/vList6"/>
    <dgm:cxn modelId="{4D7D2758-887E-4B1A-A87C-E3B1D7581749}" type="presParOf" srcId="{81B30C33-F4E7-41AC-804F-097567704998}" destId="{E7237296-AF3D-4248-A6E7-CDD70E514518}" srcOrd="8" destOrd="0" presId="urn:microsoft.com/office/officeart/2005/8/layout/vList6"/>
    <dgm:cxn modelId="{CD9DD825-CDF3-40F9-834A-EA81181424DC}" type="presParOf" srcId="{E7237296-AF3D-4248-A6E7-CDD70E514518}" destId="{13BF7A8E-62EA-487F-83E1-035E6FFA067B}" srcOrd="0" destOrd="0" presId="urn:microsoft.com/office/officeart/2005/8/layout/vList6"/>
    <dgm:cxn modelId="{C54F6378-5146-42F2-803A-455C101B6B64}" type="presParOf" srcId="{E7237296-AF3D-4248-A6E7-CDD70E514518}" destId="{86BAEBB4-EB5B-47C2-B758-173852D7C69C}" srcOrd="1" destOrd="0" presId="urn:microsoft.com/office/officeart/2005/8/layout/vList6"/>
    <dgm:cxn modelId="{46F07B59-6227-4D4E-9114-836026977C44}" type="presParOf" srcId="{81B30C33-F4E7-41AC-804F-097567704998}" destId="{EBB649BE-1671-4146-9699-AB1AF251F19A}" srcOrd="9" destOrd="0" presId="urn:microsoft.com/office/officeart/2005/8/layout/vList6"/>
    <dgm:cxn modelId="{D52FF686-5313-4E7A-9D1B-2FCDE3B7AA0C}" type="presParOf" srcId="{81B30C33-F4E7-41AC-804F-097567704998}" destId="{5065B929-B0E7-4CBE-96A1-B90409224874}" srcOrd="10" destOrd="0" presId="urn:microsoft.com/office/officeart/2005/8/layout/vList6"/>
    <dgm:cxn modelId="{4F4A7EC3-7987-4D5F-A146-D7F69D5DF94E}" type="presParOf" srcId="{5065B929-B0E7-4CBE-96A1-B90409224874}" destId="{327B9919-C67B-400E-BC41-37F1EF09B31A}" srcOrd="0" destOrd="0" presId="urn:microsoft.com/office/officeart/2005/8/layout/vList6"/>
    <dgm:cxn modelId="{7B47CEB8-446F-4CB3-AE10-3107BD80F995}" type="presParOf" srcId="{5065B929-B0E7-4CBE-96A1-B90409224874}" destId="{CD1B2A18-BAF7-42E9-97AB-09E4F740127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2DEE0344-A2E3-407B-8D24-A907ABC576EF}" type="doc">
      <dgm:prSet loTypeId="urn:microsoft.com/office/officeart/2005/8/layout/lProcess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C904D07-6ACD-41C4-A092-6663DA05FE81}">
      <dgm:prSet custT="1"/>
      <dgm:spPr>
        <a:solidFill>
          <a:srgbClr val="C0504D"/>
        </a:solidFill>
      </dgm:spPr>
      <dgm:t>
        <a:bodyPr/>
        <a:lstStyle/>
        <a:p>
          <a:pPr rtl="0"/>
          <a:r>
            <a:rPr lang="en-IN" sz="4000" dirty="0" smtClean="0">
              <a:solidFill>
                <a:schemeClr val="bg1"/>
              </a:solidFill>
              <a:latin typeface="Tw Cen MT Condensed Extra Bold" panose="020B0803020202020204" pitchFamily="34" charset="0"/>
            </a:rPr>
            <a:t>Exam Vertical</a:t>
          </a:r>
          <a:endParaRPr lang="en-GB" sz="4000" dirty="0">
            <a:solidFill>
              <a:schemeClr val="bg1"/>
            </a:solidFill>
            <a:latin typeface="Tw Cen MT Condensed Extra Bold" panose="020B0803020202020204" pitchFamily="34" charset="0"/>
          </a:endParaRPr>
        </a:p>
      </dgm:t>
    </dgm:pt>
    <dgm:pt modelId="{88CC06D7-BD3F-47AF-A305-887576EAF577}" type="parTrans" cxnId="{105AABCB-0274-4EA4-9D9D-6B2C715B5E4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EF5E30D-2536-486D-99D5-CB883C21BEC0}" type="sibTrans" cxnId="{105AABCB-0274-4EA4-9D9D-6B2C715B5E4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0B6E770-B62B-4749-9A2B-E10209D78DF5}">
      <dgm:prSet custT="1"/>
      <dgm:spPr>
        <a:solidFill>
          <a:srgbClr val="9BBB59"/>
        </a:solidFill>
      </dgm:spPr>
      <dgm:t>
        <a:bodyPr/>
        <a:lstStyle/>
        <a:p>
          <a:pPr rtl="0">
            <a:spcBef>
              <a:spcPts val="1800"/>
            </a:spcBef>
          </a:pPr>
          <a:r>
            <a:rPr lang="en-GB" sz="1800" b="1" dirty="0" smtClean="0">
              <a:solidFill>
                <a:schemeClr val="bg1"/>
              </a:solidFill>
              <a:latin typeface="Bahnschrift" panose="020B0502040204020203" pitchFamily="34" charset="0"/>
            </a:rPr>
            <a:t>Joint Entrance Examination (JEE) Advanced</a:t>
          </a:r>
          <a:endParaRPr lang="en-GB" sz="1800" b="1" dirty="0">
            <a:solidFill>
              <a:schemeClr val="bg1"/>
            </a:solidFill>
            <a:latin typeface="Bahnschrift" panose="020B0502040204020203" pitchFamily="34" charset="0"/>
          </a:endParaRPr>
        </a:p>
      </dgm:t>
    </dgm:pt>
    <dgm:pt modelId="{E31FA1D6-4F18-4122-9589-BAAA999BE594}" type="parTrans" cxnId="{2D8DDEC2-DEAA-4677-9DA0-9EB5781597B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EEC804C-BC31-4525-ABD1-8EF2AC913016}" type="sibTrans" cxnId="{2D8DDEC2-DEAA-4677-9DA0-9EB5781597B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757832D-B056-4009-AFB9-5DD39F66B69D}">
      <dgm:prSet custT="1"/>
      <dgm:spPr>
        <a:solidFill>
          <a:srgbClr val="8064A2"/>
        </a:solidFill>
      </dgm:spPr>
      <dgm:t>
        <a:bodyPr/>
        <a:lstStyle/>
        <a:p>
          <a:pPr rtl="0">
            <a:spcBef>
              <a:spcPts val="1800"/>
            </a:spcBef>
          </a:pPr>
          <a:r>
            <a:rPr lang="en-GB" sz="1800" b="1" dirty="0" smtClean="0">
              <a:solidFill>
                <a:schemeClr val="bg1"/>
              </a:solidFill>
              <a:latin typeface="Bahnschrift" panose="020B0502040204020203" pitchFamily="34" charset="0"/>
            </a:rPr>
            <a:t>Joint Entrance Examination (JEE) Main</a:t>
          </a:r>
          <a:endParaRPr lang="en-GB" sz="1800" b="1" dirty="0">
            <a:solidFill>
              <a:schemeClr val="bg1"/>
            </a:solidFill>
            <a:latin typeface="Bahnschrift" panose="020B0502040204020203" pitchFamily="34" charset="0"/>
          </a:endParaRPr>
        </a:p>
      </dgm:t>
    </dgm:pt>
    <dgm:pt modelId="{3C4C450E-8C8A-4AFE-9BBD-A736CA7035FD}" type="parTrans" cxnId="{1ED8D0F4-8A7D-4553-B2BC-71181FC0197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B8E25A2-A404-44D5-84CA-F28C136CBCED}" type="sibTrans" cxnId="{1ED8D0F4-8A7D-4553-B2BC-71181FC0197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694505E-62C6-4D96-9BC9-D13BDC5A5158}">
      <dgm:prSet custT="1"/>
      <dgm:spPr>
        <a:solidFill>
          <a:srgbClr val="4BACC6"/>
        </a:solidFill>
      </dgm:spPr>
      <dgm:t>
        <a:bodyPr/>
        <a:lstStyle/>
        <a:p>
          <a:pPr rtl="0">
            <a:spcBef>
              <a:spcPts val="1800"/>
            </a:spcBef>
          </a:pPr>
          <a:r>
            <a:rPr lang="en-GB" sz="1800" b="1" dirty="0" smtClean="0">
              <a:solidFill>
                <a:schemeClr val="bg1"/>
              </a:solidFill>
              <a:latin typeface="Bahnschrift" panose="020B0502040204020203" pitchFamily="34" charset="0"/>
            </a:rPr>
            <a:t>National Eligibility cum Entrance Test (NEET</a:t>
          </a:r>
          <a:r>
            <a:rPr lang="en-GB" sz="1900" b="1" dirty="0" smtClean="0">
              <a:solidFill>
                <a:schemeClr val="bg1"/>
              </a:solidFill>
              <a:latin typeface="Bahnschrift" panose="020B0502040204020203" pitchFamily="34" charset="0"/>
            </a:rPr>
            <a:t>)</a:t>
          </a:r>
          <a:endParaRPr lang="en-GB" sz="1900" b="1" dirty="0">
            <a:solidFill>
              <a:schemeClr val="bg1"/>
            </a:solidFill>
            <a:latin typeface="Bahnschrift" panose="020B0502040204020203" pitchFamily="34" charset="0"/>
          </a:endParaRPr>
        </a:p>
      </dgm:t>
    </dgm:pt>
    <dgm:pt modelId="{AA8F66C9-BCDD-4E15-92E5-434CEA99E89B}" type="parTrans" cxnId="{43E10164-EE78-4554-A78B-862FBFC454B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37160BB-960A-4B8D-B679-6D4D2E124F5E}" type="sibTrans" cxnId="{43E10164-EE78-4554-A78B-862FBFC454B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11F5B14-1882-4206-A0E3-6920444DC806}" type="pres">
      <dgm:prSet presAssocID="{2DEE0344-A2E3-407B-8D24-A907ABC576E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1BF675-1DDF-4C20-86BF-ACFFD036AABC}" type="pres">
      <dgm:prSet presAssocID="{8C904D07-6ACD-41C4-A092-6663DA05FE81}" presName="compNode" presStyleCnt="0"/>
      <dgm:spPr/>
    </dgm:pt>
    <dgm:pt modelId="{3121D1EB-E6B7-44A7-A3F8-3CF6F4DA9805}" type="pres">
      <dgm:prSet presAssocID="{8C904D07-6ACD-41C4-A092-6663DA05FE81}" presName="aNode" presStyleLbl="bgShp" presStyleIdx="0" presStyleCnt="1"/>
      <dgm:spPr/>
      <dgm:t>
        <a:bodyPr/>
        <a:lstStyle/>
        <a:p>
          <a:endParaRPr lang="en-US"/>
        </a:p>
      </dgm:t>
    </dgm:pt>
    <dgm:pt modelId="{6CA03189-C966-44F7-9D20-C00FE2FF9FA8}" type="pres">
      <dgm:prSet presAssocID="{8C904D07-6ACD-41C4-A092-6663DA05FE81}" presName="textNode" presStyleLbl="bgShp" presStyleIdx="0" presStyleCnt="1"/>
      <dgm:spPr/>
      <dgm:t>
        <a:bodyPr/>
        <a:lstStyle/>
        <a:p>
          <a:endParaRPr lang="en-US"/>
        </a:p>
      </dgm:t>
    </dgm:pt>
    <dgm:pt modelId="{5A787572-DA1D-4382-8BB0-1F64D45216F6}" type="pres">
      <dgm:prSet presAssocID="{8C904D07-6ACD-41C4-A092-6663DA05FE81}" presName="compChildNode" presStyleCnt="0"/>
      <dgm:spPr/>
    </dgm:pt>
    <dgm:pt modelId="{1267005E-9192-4090-81A6-80D64DD5D65A}" type="pres">
      <dgm:prSet presAssocID="{8C904D07-6ACD-41C4-A092-6663DA05FE81}" presName="theInnerList" presStyleCnt="0"/>
      <dgm:spPr/>
    </dgm:pt>
    <dgm:pt modelId="{5EDC5F41-1702-4425-B998-B928AE40A6C5}" type="pres">
      <dgm:prSet presAssocID="{50B6E770-B62B-4749-9A2B-E10209D78DF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FB4605-A1D0-42C3-844F-76AB2281D262}" type="pres">
      <dgm:prSet presAssocID="{50B6E770-B62B-4749-9A2B-E10209D78DF5}" presName="aSpace2" presStyleCnt="0"/>
      <dgm:spPr/>
    </dgm:pt>
    <dgm:pt modelId="{DD86FDAF-FA34-4588-BCFC-5B983BB9B114}" type="pres">
      <dgm:prSet presAssocID="{0757832D-B056-4009-AFB9-5DD39F66B69D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DEB3D1-335E-46AB-95B8-F0EAF30141A9}" type="pres">
      <dgm:prSet presAssocID="{0757832D-B056-4009-AFB9-5DD39F66B69D}" presName="aSpace2" presStyleCnt="0"/>
      <dgm:spPr/>
    </dgm:pt>
    <dgm:pt modelId="{99AA1148-2D6D-44C7-A0FC-9C63BC800554}" type="pres">
      <dgm:prSet presAssocID="{2694505E-62C6-4D96-9BC9-D13BDC5A5158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EDC857-4919-4A16-BAEB-A24F9A0366E0}" type="presOf" srcId="{2694505E-62C6-4D96-9BC9-D13BDC5A5158}" destId="{99AA1148-2D6D-44C7-A0FC-9C63BC800554}" srcOrd="0" destOrd="0" presId="urn:microsoft.com/office/officeart/2005/8/layout/lProcess2"/>
    <dgm:cxn modelId="{105AABCB-0274-4EA4-9D9D-6B2C715B5E4E}" srcId="{2DEE0344-A2E3-407B-8D24-A907ABC576EF}" destId="{8C904D07-6ACD-41C4-A092-6663DA05FE81}" srcOrd="0" destOrd="0" parTransId="{88CC06D7-BD3F-47AF-A305-887576EAF577}" sibTransId="{4EF5E30D-2536-486D-99D5-CB883C21BEC0}"/>
    <dgm:cxn modelId="{495664EC-30C3-48D2-B289-D40DB103EF35}" type="presOf" srcId="{8C904D07-6ACD-41C4-A092-6663DA05FE81}" destId="{3121D1EB-E6B7-44A7-A3F8-3CF6F4DA9805}" srcOrd="0" destOrd="0" presId="urn:microsoft.com/office/officeart/2005/8/layout/lProcess2"/>
    <dgm:cxn modelId="{88922170-6988-44E2-81E9-80768178B1EA}" type="presOf" srcId="{8C904D07-6ACD-41C4-A092-6663DA05FE81}" destId="{6CA03189-C966-44F7-9D20-C00FE2FF9FA8}" srcOrd="1" destOrd="0" presId="urn:microsoft.com/office/officeart/2005/8/layout/lProcess2"/>
    <dgm:cxn modelId="{1ED8D0F4-8A7D-4553-B2BC-71181FC01973}" srcId="{8C904D07-6ACD-41C4-A092-6663DA05FE81}" destId="{0757832D-B056-4009-AFB9-5DD39F66B69D}" srcOrd="1" destOrd="0" parTransId="{3C4C450E-8C8A-4AFE-9BBD-A736CA7035FD}" sibTransId="{DB8E25A2-A404-44D5-84CA-F28C136CBCED}"/>
    <dgm:cxn modelId="{025C3802-589B-416D-ADA8-23B9B0BD184C}" type="presOf" srcId="{50B6E770-B62B-4749-9A2B-E10209D78DF5}" destId="{5EDC5F41-1702-4425-B998-B928AE40A6C5}" srcOrd="0" destOrd="0" presId="urn:microsoft.com/office/officeart/2005/8/layout/lProcess2"/>
    <dgm:cxn modelId="{43E10164-EE78-4554-A78B-862FBFC454BF}" srcId="{8C904D07-6ACD-41C4-A092-6663DA05FE81}" destId="{2694505E-62C6-4D96-9BC9-D13BDC5A5158}" srcOrd="2" destOrd="0" parTransId="{AA8F66C9-BCDD-4E15-92E5-434CEA99E89B}" sibTransId="{C37160BB-960A-4B8D-B679-6D4D2E124F5E}"/>
    <dgm:cxn modelId="{C2F06539-5800-43BD-B546-3EF9AF7A4A1D}" type="presOf" srcId="{2DEE0344-A2E3-407B-8D24-A907ABC576EF}" destId="{511F5B14-1882-4206-A0E3-6920444DC806}" srcOrd="0" destOrd="0" presId="urn:microsoft.com/office/officeart/2005/8/layout/lProcess2"/>
    <dgm:cxn modelId="{F10FA7DB-7C84-4334-8AD3-99B57675194E}" type="presOf" srcId="{0757832D-B056-4009-AFB9-5DD39F66B69D}" destId="{DD86FDAF-FA34-4588-BCFC-5B983BB9B114}" srcOrd="0" destOrd="0" presId="urn:microsoft.com/office/officeart/2005/8/layout/lProcess2"/>
    <dgm:cxn modelId="{2D8DDEC2-DEAA-4677-9DA0-9EB5781597B1}" srcId="{8C904D07-6ACD-41C4-A092-6663DA05FE81}" destId="{50B6E770-B62B-4749-9A2B-E10209D78DF5}" srcOrd="0" destOrd="0" parTransId="{E31FA1D6-4F18-4122-9589-BAAA999BE594}" sibTransId="{BEEC804C-BC31-4525-ABD1-8EF2AC913016}"/>
    <dgm:cxn modelId="{F555AC7E-106F-4646-9FC6-4AFFC8FF8A30}" type="presParOf" srcId="{511F5B14-1882-4206-A0E3-6920444DC806}" destId="{A81BF675-1DDF-4C20-86BF-ACFFD036AABC}" srcOrd="0" destOrd="0" presId="urn:microsoft.com/office/officeart/2005/8/layout/lProcess2"/>
    <dgm:cxn modelId="{6758878F-F40A-414F-94E4-4EB7FFB97357}" type="presParOf" srcId="{A81BF675-1DDF-4C20-86BF-ACFFD036AABC}" destId="{3121D1EB-E6B7-44A7-A3F8-3CF6F4DA9805}" srcOrd="0" destOrd="0" presId="urn:microsoft.com/office/officeart/2005/8/layout/lProcess2"/>
    <dgm:cxn modelId="{B07054D4-52CE-4954-920A-A907FD9218FD}" type="presParOf" srcId="{A81BF675-1DDF-4C20-86BF-ACFFD036AABC}" destId="{6CA03189-C966-44F7-9D20-C00FE2FF9FA8}" srcOrd="1" destOrd="0" presId="urn:microsoft.com/office/officeart/2005/8/layout/lProcess2"/>
    <dgm:cxn modelId="{E6EE9766-C484-43FC-9BBB-CB186C9A4991}" type="presParOf" srcId="{A81BF675-1DDF-4C20-86BF-ACFFD036AABC}" destId="{5A787572-DA1D-4382-8BB0-1F64D45216F6}" srcOrd="2" destOrd="0" presId="urn:microsoft.com/office/officeart/2005/8/layout/lProcess2"/>
    <dgm:cxn modelId="{B59A8409-6208-423E-882E-F0A2C9C3D148}" type="presParOf" srcId="{5A787572-DA1D-4382-8BB0-1F64D45216F6}" destId="{1267005E-9192-4090-81A6-80D64DD5D65A}" srcOrd="0" destOrd="0" presId="urn:microsoft.com/office/officeart/2005/8/layout/lProcess2"/>
    <dgm:cxn modelId="{7DFF1286-FE61-4301-8D9C-EEEA133062F2}" type="presParOf" srcId="{1267005E-9192-4090-81A6-80D64DD5D65A}" destId="{5EDC5F41-1702-4425-B998-B928AE40A6C5}" srcOrd="0" destOrd="0" presId="urn:microsoft.com/office/officeart/2005/8/layout/lProcess2"/>
    <dgm:cxn modelId="{233883A5-33DA-4CDB-A188-83920D8A15DE}" type="presParOf" srcId="{1267005E-9192-4090-81A6-80D64DD5D65A}" destId="{2AFB4605-A1D0-42C3-844F-76AB2281D262}" srcOrd="1" destOrd="0" presId="urn:microsoft.com/office/officeart/2005/8/layout/lProcess2"/>
    <dgm:cxn modelId="{CBBC8431-3489-4555-956D-F494CB5E58A3}" type="presParOf" srcId="{1267005E-9192-4090-81A6-80D64DD5D65A}" destId="{DD86FDAF-FA34-4588-BCFC-5B983BB9B114}" srcOrd="2" destOrd="0" presId="urn:microsoft.com/office/officeart/2005/8/layout/lProcess2"/>
    <dgm:cxn modelId="{8016E999-0B13-4FA8-9DDD-026F865CA6F5}" type="presParOf" srcId="{1267005E-9192-4090-81A6-80D64DD5D65A}" destId="{40DEB3D1-335E-46AB-95B8-F0EAF30141A9}" srcOrd="3" destOrd="0" presId="urn:microsoft.com/office/officeart/2005/8/layout/lProcess2"/>
    <dgm:cxn modelId="{AE9DA3E8-3BAA-46FA-84F7-176C635DD66F}" type="presParOf" srcId="{1267005E-9192-4090-81A6-80D64DD5D65A}" destId="{99AA1148-2D6D-44C7-A0FC-9C63BC800554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2DEE0344-A2E3-407B-8D24-A907ABC576EF}" type="doc">
      <dgm:prSet loTypeId="urn:microsoft.com/office/officeart/2005/8/layout/target3" loCatId="relationship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C904D07-6ACD-41C4-A092-6663DA05FE81}">
      <dgm:prSet custT="1"/>
      <dgm:spPr>
        <a:solidFill>
          <a:srgbClr val="C0504D"/>
        </a:solidFill>
      </dgm:spPr>
      <dgm:t>
        <a:bodyPr/>
        <a:lstStyle/>
        <a:p>
          <a:pPr algn="l" rtl="0"/>
          <a:r>
            <a:rPr lang="en-IN" sz="2900" dirty="0" smtClean="0">
              <a:solidFill>
                <a:schemeClr val="bg1"/>
              </a:solidFill>
              <a:latin typeface="Tw Cen MT Condensed Extra Bold" panose="020B0803020202020204" pitchFamily="34" charset="0"/>
            </a:rPr>
            <a:t>Career Vertical</a:t>
          </a:r>
          <a:endParaRPr lang="en-GB" sz="2900" dirty="0">
            <a:solidFill>
              <a:schemeClr val="bg1"/>
            </a:solidFill>
            <a:latin typeface="Tw Cen MT Condensed Extra Bold" panose="020B0803020202020204" pitchFamily="34" charset="0"/>
          </a:endParaRPr>
        </a:p>
      </dgm:t>
    </dgm:pt>
    <dgm:pt modelId="{88CC06D7-BD3F-47AF-A305-887576EAF577}" type="parTrans" cxnId="{105AABCB-0274-4EA4-9D9D-6B2C715B5E4E}">
      <dgm:prSet/>
      <dgm:spPr/>
      <dgm:t>
        <a:bodyPr/>
        <a:lstStyle/>
        <a:p>
          <a:endParaRPr lang="en-US"/>
        </a:p>
      </dgm:t>
    </dgm:pt>
    <dgm:pt modelId="{4EF5E30D-2536-486D-99D5-CB883C21BEC0}" type="sibTrans" cxnId="{105AABCB-0274-4EA4-9D9D-6B2C715B5E4E}">
      <dgm:prSet/>
      <dgm:spPr/>
      <dgm:t>
        <a:bodyPr/>
        <a:lstStyle/>
        <a:p>
          <a:endParaRPr lang="en-US"/>
        </a:p>
      </dgm:t>
    </dgm:pt>
    <dgm:pt modelId="{50B6E770-B62B-4749-9A2B-E10209D78DF5}">
      <dgm:prSet custT="1"/>
      <dgm:spPr/>
      <dgm:t>
        <a:bodyPr/>
        <a:lstStyle/>
        <a:p>
          <a:pPr rtl="0">
            <a:spcBef>
              <a:spcPts val="1800"/>
            </a:spcBef>
          </a:pPr>
          <a:r>
            <a:rPr lang="en-GB" sz="1800" b="1" dirty="0" smtClean="0">
              <a:latin typeface="Bahnschrift" panose="020B0502040204020203" pitchFamily="34" charset="0"/>
            </a:rPr>
            <a:t>IBPS</a:t>
          </a:r>
          <a:endParaRPr lang="en-GB" sz="1800" b="1" dirty="0">
            <a:latin typeface="Bahnschrift" panose="020B0502040204020203" pitchFamily="34" charset="0"/>
          </a:endParaRPr>
        </a:p>
      </dgm:t>
    </dgm:pt>
    <dgm:pt modelId="{E31FA1D6-4F18-4122-9589-BAAA999BE594}" type="parTrans" cxnId="{2D8DDEC2-DEAA-4677-9DA0-9EB5781597B1}">
      <dgm:prSet/>
      <dgm:spPr/>
      <dgm:t>
        <a:bodyPr/>
        <a:lstStyle/>
        <a:p>
          <a:endParaRPr lang="en-US"/>
        </a:p>
      </dgm:t>
    </dgm:pt>
    <dgm:pt modelId="{BEEC804C-BC31-4525-ABD1-8EF2AC913016}" type="sibTrans" cxnId="{2D8DDEC2-DEAA-4677-9DA0-9EB5781597B1}">
      <dgm:prSet/>
      <dgm:spPr/>
      <dgm:t>
        <a:bodyPr/>
        <a:lstStyle/>
        <a:p>
          <a:endParaRPr lang="en-US"/>
        </a:p>
      </dgm:t>
    </dgm:pt>
    <dgm:pt modelId="{0757832D-B056-4009-AFB9-5DD39F66B69D}">
      <dgm:prSet custT="1"/>
      <dgm:spPr/>
      <dgm:t>
        <a:bodyPr/>
        <a:lstStyle/>
        <a:p>
          <a:pPr rtl="0">
            <a:spcBef>
              <a:spcPts val="1800"/>
            </a:spcBef>
          </a:pPr>
          <a:r>
            <a:rPr lang="en-GB" sz="1800" b="1" dirty="0" smtClean="0">
              <a:latin typeface="Bahnschrift" panose="020B0502040204020203" pitchFamily="34" charset="0"/>
            </a:rPr>
            <a:t>Railway Recruitment Board</a:t>
          </a:r>
          <a:endParaRPr lang="en-GB" sz="1800" b="1" dirty="0">
            <a:latin typeface="Bahnschrift" panose="020B0502040204020203" pitchFamily="34" charset="0"/>
          </a:endParaRPr>
        </a:p>
      </dgm:t>
    </dgm:pt>
    <dgm:pt modelId="{3C4C450E-8C8A-4AFE-9BBD-A736CA7035FD}" type="parTrans" cxnId="{1ED8D0F4-8A7D-4553-B2BC-71181FC01973}">
      <dgm:prSet/>
      <dgm:spPr/>
      <dgm:t>
        <a:bodyPr/>
        <a:lstStyle/>
        <a:p>
          <a:endParaRPr lang="en-US"/>
        </a:p>
      </dgm:t>
    </dgm:pt>
    <dgm:pt modelId="{DB8E25A2-A404-44D5-84CA-F28C136CBCED}" type="sibTrans" cxnId="{1ED8D0F4-8A7D-4553-B2BC-71181FC01973}">
      <dgm:prSet/>
      <dgm:spPr/>
      <dgm:t>
        <a:bodyPr/>
        <a:lstStyle/>
        <a:p>
          <a:endParaRPr lang="en-US"/>
        </a:p>
      </dgm:t>
    </dgm:pt>
    <dgm:pt modelId="{2694505E-62C6-4D96-9BC9-D13BDC5A5158}">
      <dgm:prSet custT="1"/>
      <dgm:spPr/>
      <dgm:t>
        <a:bodyPr/>
        <a:lstStyle/>
        <a:p>
          <a:pPr rtl="0">
            <a:spcBef>
              <a:spcPts val="1800"/>
            </a:spcBef>
          </a:pPr>
          <a:r>
            <a:rPr lang="en-GB" sz="1800" b="1" dirty="0" smtClean="0">
              <a:latin typeface="Bahnschrift" panose="020B0502040204020203" pitchFamily="34" charset="0"/>
            </a:rPr>
            <a:t>Staff Selection Commission</a:t>
          </a:r>
          <a:endParaRPr lang="en-GB" sz="1900" b="1" dirty="0">
            <a:latin typeface="Bahnschrift" panose="020B0502040204020203" pitchFamily="34" charset="0"/>
          </a:endParaRPr>
        </a:p>
      </dgm:t>
    </dgm:pt>
    <dgm:pt modelId="{AA8F66C9-BCDD-4E15-92E5-434CEA99E89B}" type="parTrans" cxnId="{43E10164-EE78-4554-A78B-862FBFC454BF}">
      <dgm:prSet/>
      <dgm:spPr/>
      <dgm:t>
        <a:bodyPr/>
        <a:lstStyle/>
        <a:p>
          <a:endParaRPr lang="en-US"/>
        </a:p>
      </dgm:t>
    </dgm:pt>
    <dgm:pt modelId="{C37160BB-960A-4B8D-B679-6D4D2E124F5E}" type="sibTrans" cxnId="{43E10164-EE78-4554-A78B-862FBFC454BF}">
      <dgm:prSet/>
      <dgm:spPr/>
      <dgm:t>
        <a:bodyPr/>
        <a:lstStyle/>
        <a:p>
          <a:endParaRPr lang="en-US"/>
        </a:p>
      </dgm:t>
    </dgm:pt>
    <dgm:pt modelId="{83B884D5-64D2-4242-83B1-2FB424423DAA}">
      <dgm:prSet custT="1"/>
      <dgm:spPr/>
      <dgm:t>
        <a:bodyPr/>
        <a:lstStyle/>
        <a:p>
          <a:pPr rtl="0">
            <a:spcBef>
              <a:spcPts val="1800"/>
            </a:spcBef>
          </a:pPr>
          <a:r>
            <a:rPr lang="en-IN" sz="1800" b="1" dirty="0" smtClean="0">
              <a:latin typeface="Bahnschrift" panose="020B0502040204020203" pitchFamily="34" charset="0"/>
            </a:rPr>
            <a:t>IBPS Clerk</a:t>
          </a:r>
          <a:endParaRPr lang="en-GB" sz="1800" b="1" dirty="0">
            <a:latin typeface="Bahnschrift" panose="020B0502040204020203" pitchFamily="34" charset="0"/>
          </a:endParaRPr>
        </a:p>
      </dgm:t>
    </dgm:pt>
    <dgm:pt modelId="{571BC2AF-FDFF-4530-A1F6-661131BB0500}" type="parTrans" cxnId="{97FBA6F5-D1A7-467D-AE24-3C2B7E964337}">
      <dgm:prSet/>
      <dgm:spPr/>
      <dgm:t>
        <a:bodyPr/>
        <a:lstStyle/>
        <a:p>
          <a:endParaRPr lang="en-US"/>
        </a:p>
      </dgm:t>
    </dgm:pt>
    <dgm:pt modelId="{B00853A8-C30E-4EEA-9FD6-C27E270B5E36}" type="sibTrans" cxnId="{97FBA6F5-D1A7-467D-AE24-3C2B7E964337}">
      <dgm:prSet/>
      <dgm:spPr/>
      <dgm:t>
        <a:bodyPr/>
        <a:lstStyle/>
        <a:p>
          <a:endParaRPr lang="en-US"/>
        </a:p>
      </dgm:t>
    </dgm:pt>
    <dgm:pt modelId="{9E34A620-D75E-4E5B-835B-E9829A3F6767}">
      <dgm:prSet custT="1"/>
      <dgm:spPr/>
      <dgm:t>
        <a:bodyPr/>
        <a:lstStyle/>
        <a:p>
          <a:pPr rtl="0">
            <a:spcBef>
              <a:spcPts val="1800"/>
            </a:spcBef>
          </a:pPr>
          <a:r>
            <a:rPr lang="en-IN" sz="1800" b="1" dirty="0" smtClean="0">
              <a:latin typeface="Bahnschrift" panose="020B0502040204020203" pitchFamily="34" charset="0"/>
            </a:rPr>
            <a:t>IBPS PO</a:t>
          </a:r>
          <a:endParaRPr lang="en-GB" sz="1800" b="1" dirty="0">
            <a:latin typeface="Bahnschrift" panose="020B0502040204020203" pitchFamily="34" charset="0"/>
          </a:endParaRPr>
        </a:p>
      </dgm:t>
    </dgm:pt>
    <dgm:pt modelId="{036CFC27-34A1-477E-A1F2-455E121A8B6D}" type="parTrans" cxnId="{E6C28CA3-A18E-4D50-863A-7ADC7A29C7F3}">
      <dgm:prSet/>
      <dgm:spPr/>
      <dgm:t>
        <a:bodyPr/>
        <a:lstStyle/>
        <a:p>
          <a:endParaRPr lang="en-US"/>
        </a:p>
      </dgm:t>
    </dgm:pt>
    <dgm:pt modelId="{CC31583A-573E-49FA-98DF-641185141305}" type="sibTrans" cxnId="{E6C28CA3-A18E-4D50-863A-7ADC7A29C7F3}">
      <dgm:prSet/>
      <dgm:spPr/>
      <dgm:t>
        <a:bodyPr/>
        <a:lstStyle/>
        <a:p>
          <a:endParaRPr lang="en-US"/>
        </a:p>
      </dgm:t>
    </dgm:pt>
    <dgm:pt modelId="{CC4ECFFC-4BB6-4FD7-BB11-D515793BDBE5}">
      <dgm:prSet custT="1"/>
      <dgm:spPr/>
      <dgm:t>
        <a:bodyPr/>
        <a:lstStyle/>
        <a:p>
          <a:pPr rtl="0">
            <a:spcBef>
              <a:spcPts val="1800"/>
            </a:spcBef>
          </a:pPr>
          <a:r>
            <a:rPr lang="en-IN" sz="1800" b="1" dirty="0" smtClean="0">
              <a:latin typeface="Bahnschrift" panose="020B0502040204020203" pitchFamily="34" charset="0"/>
            </a:rPr>
            <a:t>RRB Grp D</a:t>
          </a:r>
          <a:endParaRPr lang="en-GB" sz="1800" b="1" dirty="0">
            <a:latin typeface="Bahnschrift" panose="020B0502040204020203" pitchFamily="34" charset="0"/>
          </a:endParaRPr>
        </a:p>
      </dgm:t>
    </dgm:pt>
    <dgm:pt modelId="{308ECDD4-670B-4D26-8E8B-B2621543E011}" type="parTrans" cxnId="{2E213CEE-A7B2-4BE9-B065-B2586A4D9FAB}">
      <dgm:prSet/>
      <dgm:spPr/>
      <dgm:t>
        <a:bodyPr/>
        <a:lstStyle/>
        <a:p>
          <a:endParaRPr lang="en-US"/>
        </a:p>
      </dgm:t>
    </dgm:pt>
    <dgm:pt modelId="{AEE52AA4-16ED-4859-BE3B-A1CC8354A5BA}" type="sibTrans" cxnId="{2E213CEE-A7B2-4BE9-B065-B2586A4D9FAB}">
      <dgm:prSet/>
      <dgm:spPr/>
      <dgm:t>
        <a:bodyPr/>
        <a:lstStyle/>
        <a:p>
          <a:endParaRPr lang="en-US"/>
        </a:p>
      </dgm:t>
    </dgm:pt>
    <dgm:pt modelId="{6777626F-F669-4E09-A456-F8EAC8C06641}">
      <dgm:prSet custT="1"/>
      <dgm:spPr/>
      <dgm:t>
        <a:bodyPr/>
        <a:lstStyle/>
        <a:p>
          <a:pPr rtl="0">
            <a:spcBef>
              <a:spcPts val="1800"/>
            </a:spcBef>
          </a:pPr>
          <a:r>
            <a:rPr lang="en-IN" sz="1800" b="1" dirty="0" smtClean="0">
              <a:latin typeface="Bahnschrift" panose="020B0502040204020203" pitchFamily="34" charset="0"/>
            </a:rPr>
            <a:t>RRB ALP</a:t>
          </a:r>
          <a:endParaRPr lang="en-GB" sz="1800" b="1" dirty="0">
            <a:latin typeface="Bahnschrift" panose="020B0502040204020203" pitchFamily="34" charset="0"/>
          </a:endParaRPr>
        </a:p>
      </dgm:t>
    </dgm:pt>
    <dgm:pt modelId="{6BD1FB57-DA0F-4BE9-B9E8-72C63D424EB6}" type="parTrans" cxnId="{9EE3667F-7D82-4976-8C94-91D76EF7E3BC}">
      <dgm:prSet/>
      <dgm:spPr/>
      <dgm:t>
        <a:bodyPr/>
        <a:lstStyle/>
        <a:p>
          <a:endParaRPr lang="en-US"/>
        </a:p>
      </dgm:t>
    </dgm:pt>
    <dgm:pt modelId="{D0CD66FE-3CB1-4B4C-997A-3D8762BD1252}" type="sibTrans" cxnId="{9EE3667F-7D82-4976-8C94-91D76EF7E3BC}">
      <dgm:prSet/>
      <dgm:spPr/>
      <dgm:t>
        <a:bodyPr/>
        <a:lstStyle/>
        <a:p>
          <a:endParaRPr lang="en-US"/>
        </a:p>
      </dgm:t>
    </dgm:pt>
    <dgm:pt modelId="{C756864E-13A9-4500-8FB6-94D61EE7AECC}">
      <dgm:prSet custT="1"/>
      <dgm:spPr/>
      <dgm:t>
        <a:bodyPr/>
        <a:lstStyle/>
        <a:p>
          <a:pPr rtl="0">
            <a:spcBef>
              <a:spcPts val="1800"/>
            </a:spcBef>
          </a:pPr>
          <a:r>
            <a:rPr lang="en-IN" sz="1800" b="1" dirty="0" smtClean="0">
              <a:latin typeface="Bahnschrift" panose="020B0502040204020203" pitchFamily="34" charset="0"/>
            </a:rPr>
            <a:t>RRB NTPC</a:t>
          </a:r>
          <a:endParaRPr lang="en-GB" sz="1800" b="1" dirty="0">
            <a:latin typeface="Bahnschrift" panose="020B0502040204020203" pitchFamily="34" charset="0"/>
          </a:endParaRPr>
        </a:p>
      </dgm:t>
    </dgm:pt>
    <dgm:pt modelId="{3C2A6362-EC31-4AD0-9EA4-83AFB5CF0C9C}" type="parTrans" cxnId="{1519D85D-5A11-4DDD-938E-950151832315}">
      <dgm:prSet/>
      <dgm:spPr/>
      <dgm:t>
        <a:bodyPr/>
        <a:lstStyle/>
        <a:p>
          <a:endParaRPr lang="en-US"/>
        </a:p>
      </dgm:t>
    </dgm:pt>
    <dgm:pt modelId="{5A01EF1E-36D8-43CB-977B-3291D2EF9AE0}" type="sibTrans" cxnId="{1519D85D-5A11-4DDD-938E-950151832315}">
      <dgm:prSet/>
      <dgm:spPr/>
      <dgm:t>
        <a:bodyPr/>
        <a:lstStyle/>
        <a:p>
          <a:endParaRPr lang="en-US"/>
        </a:p>
      </dgm:t>
    </dgm:pt>
    <dgm:pt modelId="{80E43507-2EA8-4CE8-BF67-19A1DBA42BE2}">
      <dgm:prSet custT="1"/>
      <dgm:spPr/>
      <dgm:t>
        <a:bodyPr/>
        <a:lstStyle/>
        <a:p>
          <a:pPr rtl="0">
            <a:spcBef>
              <a:spcPts val="1800"/>
            </a:spcBef>
          </a:pPr>
          <a:r>
            <a:rPr lang="en-IN" sz="1900" b="1" dirty="0" smtClean="0">
              <a:latin typeface="Bahnschrift" panose="020B0502040204020203" pitchFamily="34" charset="0"/>
            </a:rPr>
            <a:t>SSC CHSL</a:t>
          </a:r>
          <a:endParaRPr lang="en-GB" sz="1900" b="1" dirty="0">
            <a:latin typeface="Bahnschrift" panose="020B0502040204020203" pitchFamily="34" charset="0"/>
          </a:endParaRPr>
        </a:p>
      </dgm:t>
    </dgm:pt>
    <dgm:pt modelId="{A64BB0B2-A861-4B01-A9FC-AB5DB8A100C1}" type="parTrans" cxnId="{867E9B19-4210-4B7A-965C-DF6EEA9AF744}">
      <dgm:prSet/>
      <dgm:spPr/>
      <dgm:t>
        <a:bodyPr/>
        <a:lstStyle/>
        <a:p>
          <a:endParaRPr lang="en-US"/>
        </a:p>
      </dgm:t>
    </dgm:pt>
    <dgm:pt modelId="{6E208B5D-94EA-400C-9A94-BCB3A233B81B}" type="sibTrans" cxnId="{867E9B19-4210-4B7A-965C-DF6EEA9AF744}">
      <dgm:prSet/>
      <dgm:spPr/>
      <dgm:t>
        <a:bodyPr/>
        <a:lstStyle/>
        <a:p>
          <a:endParaRPr lang="en-US"/>
        </a:p>
      </dgm:t>
    </dgm:pt>
    <dgm:pt modelId="{8166C20F-27EB-4649-B473-119E48E11251}">
      <dgm:prSet custT="1"/>
      <dgm:spPr/>
      <dgm:t>
        <a:bodyPr/>
        <a:lstStyle/>
        <a:p>
          <a:pPr rtl="0">
            <a:spcBef>
              <a:spcPts val="1800"/>
            </a:spcBef>
          </a:pPr>
          <a:r>
            <a:rPr lang="en-IN" sz="1900" b="1" dirty="0" smtClean="0">
              <a:latin typeface="Bahnschrift" panose="020B0502040204020203" pitchFamily="34" charset="0"/>
            </a:rPr>
            <a:t>SSC CGL</a:t>
          </a:r>
          <a:endParaRPr lang="en-GB" sz="1900" b="1" dirty="0">
            <a:latin typeface="Bahnschrift" panose="020B0502040204020203" pitchFamily="34" charset="0"/>
          </a:endParaRPr>
        </a:p>
      </dgm:t>
    </dgm:pt>
    <dgm:pt modelId="{268F97F4-1137-4947-B515-192A94E636FC}" type="parTrans" cxnId="{B04CC418-CE5F-47DB-B674-59AE2D002246}">
      <dgm:prSet/>
      <dgm:spPr/>
      <dgm:t>
        <a:bodyPr/>
        <a:lstStyle/>
        <a:p>
          <a:endParaRPr lang="en-US"/>
        </a:p>
      </dgm:t>
    </dgm:pt>
    <dgm:pt modelId="{7148B965-77EA-4C9F-91BB-BB43A2D410E9}" type="sibTrans" cxnId="{B04CC418-CE5F-47DB-B674-59AE2D002246}">
      <dgm:prSet/>
      <dgm:spPr/>
      <dgm:t>
        <a:bodyPr/>
        <a:lstStyle/>
        <a:p>
          <a:endParaRPr lang="en-US"/>
        </a:p>
      </dgm:t>
    </dgm:pt>
    <dgm:pt modelId="{84E63CA1-3CD1-4CA7-A4C3-E82FA3742C13}" type="pres">
      <dgm:prSet presAssocID="{2DEE0344-A2E3-407B-8D24-A907ABC576E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37EDBD-32D4-4FF1-8BEE-5C75C327B668}" type="pres">
      <dgm:prSet presAssocID="{8C904D07-6ACD-41C4-A092-6663DA05FE81}" presName="circle1" presStyleLbl="node1" presStyleIdx="0" presStyleCnt="4"/>
      <dgm:spPr/>
    </dgm:pt>
    <dgm:pt modelId="{2DE861B9-0148-482E-81E5-3C2877A27F0C}" type="pres">
      <dgm:prSet presAssocID="{8C904D07-6ACD-41C4-A092-6663DA05FE81}" presName="space" presStyleCnt="0"/>
      <dgm:spPr/>
    </dgm:pt>
    <dgm:pt modelId="{AABB2045-9944-4662-8407-A81D6434DAC8}" type="pres">
      <dgm:prSet presAssocID="{8C904D07-6ACD-41C4-A092-6663DA05FE81}" presName="rect1" presStyleLbl="alignAcc1" presStyleIdx="0" presStyleCnt="4"/>
      <dgm:spPr/>
      <dgm:t>
        <a:bodyPr/>
        <a:lstStyle/>
        <a:p>
          <a:endParaRPr lang="en-US"/>
        </a:p>
      </dgm:t>
    </dgm:pt>
    <dgm:pt modelId="{00B6FE02-8EDC-4724-8DB5-4717369B2542}" type="pres">
      <dgm:prSet presAssocID="{50B6E770-B62B-4749-9A2B-E10209D78DF5}" presName="vertSpace2" presStyleLbl="node1" presStyleIdx="0" presStyleCnt="4"/>
      <dgm:spPr/>
    </dgm:pt>
    <dgm:pt modelId="{5EF567D9-6148-49A6-8963-843A854C1EFF}" type="pres">
      <dgm:prSet presAssocID="{50B6E770-B62B-4749-9A2B-E10209D78DF5}" presName="circle2" presStyleLbl="node1" presStyleIdx="1" presStyleCnt="4"/>
      <dgm:spPr/>
    </dgm:pt>
    <dgm:pt modelId="{F585428C-A5F7-4B63-9953-2463C5E8C2E1}" type="pres">
      <dgm:prSet presAssocID="{50B6E770-B62B-4749-9A2B-E10209D78DF5}" presName="rect2" presStyleLbl="alignAcc1" presStyleIdx="1" presStyleCnt="4"/>
      <dgm:spPr/>
      <dgm:t>
        <a:bodyPr/>
        <a:lstStyle/>
        <a:p>
          <a:endParaRPr lang="en-US"/>
        </a:p>
      </dgm:t>
    </dgm:pt>
    <dgm:pt modelId="{6EC9AC53-8F1C-4393-95AE-8D802FDD05FC}" type="pres">
      <dgm:prSet presAssocID="{0757832D-B056-4009-AFB9-5DD39F66B69D}" presName="vertSpace3" presStyleLbl="node1" presStyleIdx="1" presStyleCnt="4"/>
      <dgm:spPr/>
    </dgm:pt>
    <dgm:pt modelId="{A4D7B7B0-9A8B-4C4A-BD00-95908E7C3EB9}" type="pres">
      <dgm:prSet presAssocID="{0757832D-B056-4009-AFB9-5DD39F66B69D}" presName="circle3" presStyleLbl="node1" presStyleIdx="2" presStyleCnt="4"/>
      <dgm:spPr/>
    </dgm:pt>
    <dgm:pt modelId="{42579946-4DF6-468C-856F-F1A1DAFF259B}" type="pres">
      <dgm:prSet presAssocID="{0757832D-B056-4009-AFB9-5DD39F66B69D}" presName="rect3" presStyleLbl="alignAcc1" presStyleIdx="2" presStyleCnt="4"/>
      <dgm:spPr/>
      <dgm:t>
        <a:bodyPr/>
        <a:lstStyle/>
        <a:p>
          <a:endParaRPr lang="en-US"/>
        </a:p>
      </dgm:t>
    </dgm:pt>
    <dgm:pt modelId="{2056034D-7E11-4C03-89F1-D1E68BE72F1C}" type="pres">
      <dgm:prSet presAssocID="{2694505E-62C6-4D96-9BC9-D13BDC5A5158}" presName="vertSpace4" presStyleLbl="node1" presStyleIdx="2" presStyleCnt="4"/>
      <dgm:spPr/>
    </dgm:pt>
    <dgm:pt modelId="{F80F7C7E-559B-4F88-B349-1F2D75C5AE83}" type="pres">
      <dgm:prSet presAssocID="{2694505E-62C6-4D96-9BC9-D13BDC5A5158}" presName="circle4" presStyleLbl="node1" presStyleIdx="3" presStyleCnt="4"/>
      <dgm:spPr/>
    </dgm:pt>
    <dgm:pt modelId="{B7DB520A-5627-4757-85F5-29C62C5E0D4D}" type="pres">
      <dgm:prSet presAssocID="{2694505E-62C6-4D96-9BC9-D13BDC5A5158}" presName="rect4" presStyleLbl="alignAcc1" presStyleIdx="3" presStyleCnt="4"/>
      <dgm:spPr/>
      <dgm:t>
        <a:bodyPr/>
        <a:lstStyle/>
        <a:p>
          <a:endParaRPr lang="en-US"/>
        </a:p>
      </dgm:t>
    </dgm:pt>
    <dgm:pt modelId="{4EE546A6-F88C-409D-9AEE-7EC5422825ED}" type="pres">
      <dgm:prSet presAssocID="{8C904D07-6ACD-41C4-A092-6663DA05FE81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764529-394C-4E0F-8FA6-49DCD25E6D4E}" type="pres">
      <dgm:prSet presAssocID="{8C904D07-6ACD-41C4-A092-6663DA05FE81}" presName="rect1ChTx" presStyleLbl="alignAcc1" presStyleIdx="3" presStyleCnt="4">
        <dgm:presLayoutVars>
          <dgm:bulletEnabled val="1"/>
        </dgm:presLayoutVars>
      </dgm:prSet>
      <dgm:spPr/>
    </dgm:pt>
    <dgm:pt modelId="{30ECFBCC-39D4-43DE-8297-B84A61FC89A5}" type="pres">
      <dgm:prSet presAssocID="{50B6E770-B62B-4749-9A2B-E10209D78DF5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29E296-8988-4877-8A7A-12FEC6E0973B}" type="pres">
      <dgm:prSet presAssocID="{50B6E770-B62B-4749-9A2B-E10209D78DF5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3B724-927B-41DB-A91B-E68ABE37F6CB}" type="pres">
      <dgm:prSet presAssocID="{0757832D-B056-4009-AFB9-5DD39F66B69D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B2C7E-8B1F-4A9A-A5F7-4E82D11CECF6}" type="pres">
      <dgm:prSet presAssocID="{0757832D-B056-4009-AFB9-5DD39F66B69D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49A3B0-56F8-4B0D-9FDA-0A40C0CF0A6A}" type="pres">
      <dgm:prSet presAssocID="{2694505E-62C6-4D96-9BC9-D13BDC5A5158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CEC225-95FB-4314-ACBF-A0968B50AA06}" type="pres">
      <dgm:prSet presAssocID="{2694505E-62C6-4D96-9BC9-D13BDC5A5158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ED53E7-FDAD-4D23-9219-A1A17FB8D163}" type="presOf" srcId="{6777626F-F669-4E09-A456-F8EAC8C06641}" destId="{5E3B2C7E-8B1F-4A9A-A5F7-4E82D11CECF6}" srcOrd="0" destOrd="1" presId="urn:microsoft.com/office/officeart/2005/8/layout/target3"/>
    <dgm:cxn modelId="{867E9B19-4210-4B7A-965C-DF6EEA9AF744}" srcId="{2694505E-62C6-4D96-9BC9-D13BDC5A5158}" destId="{80E43507-2EA8-4CE8-BF67-19A1DBA42BE2}" srcOrd="0" destOrd="0" parTransId="{A64BB0B2-A861-4B01-A9FC-AB5DB8A100C1}" sibTransId="{6E208B5D-94EA-400C-9A94-BCB3A233B81B}"/>
    <dgm:cxn modelId="{8BB348A3-CC29-4D42-9D6B-7F7093240011}" type="presOf" srcId="{2694505E-62C6-4D96-9BC9-D13BDC5A5158}" destId="{5E49A3B0-56F8-4B0D-9FDA-0A40C0CF0A6A}" srcOrd="1" destOrd="0" presId="urn:microsoft.com/office/officeart/2005/8/layout/target3"/>
    <dgm:cxn modelId="{B04CC418-CE5F-47DB-B674-59AE2D002246}" srcId="{2694505E-62C6-4D96-9BC9-D13BDC5A5158}" destId="{8166C20F-27EB-4649-B473-119E48E11251}" srcOrd="1" destOrd="0" parTransId="{268F97F4-1137-4947-B515-192A94E636FC}" sibTransId="{7148B965-77EA-4C9F-91BB-BB43A2D410E9}"/>
    <dgm:cxn modelId="{1ED8D0F4-8A7D-4553-B2BC-71181FC01973}" srcId="{2DEE0344-A2E3-407B-8D24-A907ABC576EF}" destId="{0757832D-B056-4009-AFB9-5DD39F66B69D}" srcOrd="2" destOrd="0" parTransId="{3C4C450E-8C8A-4AFE-9BBD-A736CA7035FD}" sibTransId="{DB8E25A2-A404-44D5-84CA-F28C136CBCED}"/>
    <dgm:cxn modelId="{307A3B47-7F3E-4C84-8A66-321DCD6E66B2}" type="presOf" srcId="{9E34A620-D75E-4E5B-835B-E9829A3F6767}" destId="{5729E296-8988-4877-8A7A-12FEC6E0973B}" srcOrd="0" destOrd="1" presId="urn:microsoft.com/office/officeart/2005/8/layout/target3"/>
    <dgm:cxn modelId="{E6C28CA3-A18E-4D50-863A-7ADC7A29C7F3}" srcId="{50B6E770-B62B-4749-9A2B-E10209D78DF5}" destId="{9E34A620-D75E-4E5B-835B-E9829A3F6767}" srcOrd="1" destOrd="0" parTransId="{036CFC27-34A1-477E-A1F2-455E121A8B6D}" sibTransId="{CC31583A-573E-49FA-98DF-641185141305}"/>
    <dgm:cxn modelId="{9EE3667F-7D82-4976-8C94-91D76EF7E3BC}" srcId="{0757832D-B056-4009-AFB9-5DD39F66B69D}" destId="{6777626F-F669-4E09-A456-F8EAC8C06641}" srcOrd="1" destOrd="0" parTransId="{6BD1FB57-DA0F-4BE9-B9E8-72C63D424EB6}" sibTransId="{D0CD66FE-3CB1-4B4C-997A-3D8762BD1252}"/>
    <dgm:cxn modelId="{43E10164-EE78-4554-A78B-862FBFC454BF}" srcId="{2DEE0344-A2E3-407B-8D24-A907ABC576EF}" destId="{2694505E-62C6-4D96-9BC9-D13BDC5A5158}" srcOrd="3" destOrd="0" parTransId="{AA8F66C9-BCDD-4E15-92E5-434CEA99E89B}" sibTransId="{C37160BB-960A-4B8D-B679-6D4D2E124F5E}"/>
    <dgm:cxn modelId="{105AABCB-0274-4EA4-9D9D-6B2C715B5E4E}" srcId="{2DEE0344-A2E3-407B-8D24-A907ABC576EF}" destId="{8C904D07-6ACD-41C4-A092-6663DA05FE81}" srcOrd="0" destOrd="0" parTransId="{88CC06D7-BD3F-47AF-A305-887576EAF577}" sibTransId="{4EF5E30D-2536-486D-99D5-CB883C21BEC0}"/>
    <dgm:cxn modelId="{C60389F5-8EEF-4F5F-8780-F85BA22430B1}" type="presOf" srcId="{8C904D07-6ACD-41C4-A092-6663DA05FE81}" destId="{4EE546A6-F88C-409D-9AEE-7EC5422825ED}" srcOrd="1" destOrd="0" presId="urn:microsoft.com/office/officeart/2005/8/layout/target3"/>
    <dgm:cxn modelId="{1519D85D-5A11-4DDD-938E-950151832315}" srcId="{0757832D-B056-4009-AFB9-5DD39F66B69D}" destId="{C756864E-13A9-4500-8FB6-94D61EE7AECC}" srcOrd="2" destOrd="0" parTransId="{3C2A6362-EC31-4AD0-9EA4-83AFB5CF0C9C}" sibTransId="{5A01EF1E-36D8-43CB-977B-3291D2EF9AE0}"/>
    <dgm:cxn modelId="{0CC500E5-328B-4B34-BC4E-0FACD996FE26}" type="presOf" srcId="{C756864E-13A9-4500-8FB6-94D61EE7AECC}" destId="{5E3B2C7E-8B1F-4A9A-A5F7-4E82D11CECF6}" srcOrd="0" destOrd="2" presId="urn:microsoft.com/office/officeart/2005/8/layout/target3"/>
    <dgm:cxn modelId="{6B4567BD-868E-49FF-98C3-1EFB5698BA84}" type="presOf" srcId="{50B6E770-B62B-4749-9A2B-E10209D78DF5}" destId="{F585428C-A5F7-4B63-9953-2463C5E8C2E1}" srcOrd="0" destOrd="0" presId="urn:microsoft.com/office/officeart/2005/8/layout/target3"/>
    <dgm:cxn modelId="{3D9F4BF7-3E2D-4E21-A4F6-0601DD2210CE}" type="presOf" srcId="{0757832D-B056-4009-AFB9-5DD39F66B69D}" destId="{42579946-4DF6-468C-856F-F1A1DAFF259B}" srcOrd="0" destOrd="0" presId="urn:microsoft.com/office/officeart/2005/8/layout/target3"/>
    <dgm:cxn modelId="{AC8E353D-8657-4F43-8751-228765E1C706}" type="presOf" srcId="{8C904D07-6ACD-41C4-A092-6663DA05FE81}" destId="{AABB2045-9944-4662-8407-A81D6434DAC8}" srcOrd="0" destOrd="0" presId="urn:microsoft.com/office/officeart/2005/8/layout/target3"/>
    <dgm:cxn modelId="{F0B6484F-F4A6-418B-8953-E83A3D1ED90C}" type="presOf" srcId="{50B6E770-B62B-4749-9A2B-E10209D78DF5}" destId="{30ECFBCC-39D4-43DE-8297-B84A61FC89A5}" srcOrd="1" destOrd="0" presId="urn:microsoft.com/office/officeart/2005/8/layout/target3"/>
    <dgm:cxn modelId="{0933ACC7-8457-4AE7-881C-5C467B2C94F8}" type="presOf" srcId="{2DEE0344-A2E3-407B-8D24-A907ABC576EF}" destId="{84E63CA1-3CD1-4CA7-A4C3-E82FA3742C13}" srcOrd="0" destOrd="0" presId="urn:microsoft.com/office/officeart/2005/8/layout/target3"/>
    <dgm:cxn modelId="{F86BA409-9428-416D-94A0-EF847FA8FB1D}" type="presOf" srcId="{2694505E-62C6-4D96-9BC9-D13BDC5A5158}" destId="{B7DB520A-5627-4757-85F5-29C62C5E0D4D}" srcOrd="0" destOrd="0" presId="urn:microsoft.com/office/officeart/2005/8/layout/target3"/>
    <dgm:cxn modelId="{7F07DF22-1600-4D6E-8BC5-C88FA874F223}" type="presOf" srcId="{0757832D-B056-4009-AFB9-5DD39F66B69D}" destId="{B343B724-927B-41DB-A91B-E68ABE37F6CB}" srcOrd="1" destOrd="0" presId="urn:microsoft.com/office/officeart/2005/8/layout/target3"/>
    <dgm:cxn modelId="{2E213CEE-A7B2-4BE9-B065-B2586A4D9FAB}" srcId="{0757832D-B056-4009-AFB9-5DD39F66B69D}" destId="{CC4ECFFC-4BB6-4FD7-BB11-D515793BDBE5}" srcOrd="0" destOrd="0" parTransId="{308ECDD4-670B-4D26-8E8B-B2621543E011}" sibTransId="{AEE52AA4-16ED-4859-BE3B-A1CC8354A5BA}"/>
    <dgm:cxn modelId="{EFF0A01D-6D83-4519-B841-7AAB53403FA2}" type="presOf" srcId="{80E43507-2EA8-4CE8-BF67-19A1DBA42BE2}" destId="{C8CEC225-95FB-4314-ACBF-A0968B50AA06}" srcOrd="0" destOrd="0" presId="urn:microsoft.com/office/officeart/2005/8/layout/target3"/>
    <dgm:cxn modelId="{ADC81C0A-7E97-4180-8219-959AF0AD7FBF}" type="presOf" srcId="{8166C20F-27EB-4649-B473-119E48E11251}" destId="{C8CEC225-95FB-4314-ACBF-A0968B50AA06}" srcOrd="0" destOrd="1" presId="urn:microsoft.com/office/officeart/2005/8/layout/target3"/>
    <dgm:cxn modelId="{690F62DF-2700-44B2-8B51-9DE2F3795763}" type="presOf" srcId="{83B884D5-64D2-4242-83B1-2FB424423DAA}" destId="{5729E296-8988-4877-8A7A-12FEC6E0973B}" srcOrd="0" destOrd="0" presId="urn:microsoft.com/office/officeart/2005/8/layout/target3"/>
    <dgm:cxn modelId="{2D8DDEC2-DEAA-4677-9DA0-9EB5781597B1}" srcId="{2DEE0344-A2E3-407B-8D24-A907ABC576EF}" destId="{50B6E770-B62B-4749-9A2B-E10209D78DF5}" srcOrd="1" destOrd="0" parTransId="{E31FA1D6-4F18-4122-9589-BAAA999BE594}" sibTransId="{BEEC804C-BC31-4525-ABD1-8EF2AC913016}"/>
    <dgm:cxn modelId="{FF83C843-BC25-479E-99B6-073DD77AF108}" type="presOf" srcId="{CC4ECFFC-4BB6-4FD7-BB11-D515793BDBE5}" destId="{5E3B2C7E-8B1F-4A9A-A5F7-4E82D11CECF6}" srcOrd="0" destOrd="0" presId="urn:microsoft.com/office/officeart/2005/8/layout/target3"/>
    <dgm:cxn modelId="{97FBA6F5-D1A7-467D-AE24-3C2B7E964337}" srcId="{50B6E770-B62B-4749-9A2B-E10209D78DF5}" destId="{83B884D5-64D2-4242-83B1-2FB424423DAA}" srcOrd="0" destOrd="0" parTransId="{571BC2AF-FDFF-4530-A1F6-661131BB0500}" sibTransId="{B00853A8-C30E-4EEA-9FD6-C27E270B5E36}"/>
    <dgm:cxn modelId="{3BEF7F0E-3B1B-4858-A082-77436D076B6E}" type="presParOf" srcId="{84E63CA1-3CD1-4CA7-A4C3-E82FA3742C13}" destId="{9337EDBD-32D4-4FF1-8BEE-5C75C327B668}" srcOrd="0" destOrd="0" presId="urn:microsoft.com/office/officeart/2005/8/layout/target3"/>
    <dgm:cxn modelId="{060DC114-2CBA-4CF0-AF81-82AD33E8ED09}" type="presParOf" srcId="{84E63CA1-3CD1-4CA7-A4C3-E82FA3742C13}" destId="{2DE861B9-0148-482E-81E5-3C2877A27F0C}" srcOrd="1" destOrd="0" presId="urn:microsoft.com/office/officeart/2005/8/layout/target3"/>
    <dgm:cxn modelId="{05A74C60-028C-4443-B16E-3DE0F7CC7807}" type="presParOf" srcId="{84E63CA1-3CD1-4CA7-A4C3-E82FA3742C13}" destId="{AABB2045-9944-4662-8407-A81D6434DAC8}" srcOrd="2" destOrd="0" presId="urn:microsoft.com/office/officeart/2005/8/layout/target3"/>
    <dgm:cxn modelId="{AA8C3762-314C-446B-ACFD-F7CE917FE083}" type="presParOf" srcId="{84E63CA1-3CD1-4CA7-A4C3-E82FA3742C13}" destId="{00B6FE02-8EDC-4724-8DB5-4717369B2542}" srcOrd="3" destOrd="0" presId="urn:microsoft.com/office/officeart/2005/8/layout/target3"/>
    <dgm:cxn modelId="{C14CBB26-EC85-44C5-B8E1-082625750557}" type="presParOf" srcId="{84E63CA1-3CD1-4CA7-A4C3-E82FA3742C13}" destId="{5EF567D9-6148-49A6-8963-843A854C1EFF}" srcOrd="4" destOrd="0" presId="urn:microsoft.com/office/officeart/2005/8/layout/target3"/>
    <dgm:cxn modelId="{E3399EEA-77F0-49C6-AD3F-C9A5DF536D64}" type="presParOf" srcId="{84E63CA1-3CD1-4CA7-A4C3-E82FA3742C13}" destId="{F585428C-A5F7-4B63-9953-2463C5E8C2E1}" srcOrd="5" destOrd="0" presId="urn:microsoft.com/office/officeart/2005/8/layout/target3"/>
    <dgm:cxn modelId="{7DF64F78-8E18-4F03-84E0-D181CADC9886}" type="presParOf" srcId="{84E63CA1-3CD1-4CA7-A4C3-E82FA3742C13}" destId="{6EC9AC53-8F1C-4393-95AE-8D802FDD05FC}" srcOrd="6" destOrd="0" presId="urn:microsoft.com/office/officeart/2005/8/layout/target3"/>
    <dgm:cxn modelId="{258FF569-C6D6-45CC-88FB-6E74C2F34FFD}" type="presParOf" srcId="{84E63CA1-3CD1-4CA7-A4C3-E82FA3742C13}" destId="{A4D7B7B0-9A8B-4C4A-BD00-95908E7C3EB9}" srcOrd="7" destOrd="0" presId="urn:microsoft.com/office/officeart/2005/8/layout/target3"/>
    <dgm:cxn modelId="{56651628-954E-44A1-85C7-F9CC2D0581E8}" type="presParOf" srcId="{84E63CA1-3CD1-4CA7-A4C3-E82FA3742C13}" destId="{42579946-4DF6-468C-856F-F1A1DAFF259B}" srcOrd="8" destOrd="0" presId="urn:microsoft.com/office/officeart/2005/8/layout/target3"/>
    <dgm:cxn modelId="{615BBBA4-74E2-4834-8E29-2DB347F64243}" type="presParOf" srcId="{84E63CA1-3CD1-4CA7-A4C3-E82FA3742C13}" destId="{2056034D-7E11-4C03-89F1-D1E68BE72F1C}" srcOrd="9" destOrd="0" presId="urn:microsoft.com/office/officeart/2005/8/layout/target3"/>
    <dgm:cxn modelId="{8CF611ED-3FED-4087-BBD8-52392EF7F7FF}" type="presParOf" srcId="{84E63CA1-3CD1-4CA7-A4C3-E82FA3742C13}" destId="{F80F7C7E-559B-4F88-B349-1F2D75C5AE83}" srcOrd="10" destOrd="0" presId="urn:microsoft.com/office/officeart/2005/8/layout/target3"/>
    <dgm:cxn modelId="{DB1A623F-990C-404F-BDC6-62B33B8D4930}" type="presParOf" srcId="{84E63CA1-3CD1-4CA7-A4C3-E82FA3742C13}" destId="{B7DB520A-5627-4757-85F5-29C62C5E0D4D}" srcOrd="11" destOrd="0" presId="urn:microsoft.com/office/officeart/2005/8/layout/target3"/>
    <dgm:cxn modelId="{4860D3AE-35EF-4A5F-B54A-FB941473490B}" type="presParOf" srcId="{84E63CA1-3CD1-4CA7-A4C3-E82FA3742C13}" destId="{4EE546A6-F88C-409D-9AEE-7EC5422825ED}" srcOrd="12" destOrd="0" presId="urn:microsoft.com/office/officeart/2005/8/layout/target3"/>
    <dgm:cxn modelId="{9EA411D9-F090-4C0A-B5F4-3E4AD0080ABB}" type="presParOf" srcId="{84E63CA1-3CD1-4CA7-A4C3-E82FA3742C13}" destId="{43764529-394C-4E0F-8FA6-49DCD25E6D4E}" srcOrd="13" destOrd="0" presId="urn:microsoft.com/office/officeart/2005/8/layout/target3"/>
    <dgm:cxn modelId="{A29D8D56-604B-403C-97A4-76B6168C7D2C}" type="presParOf" srcId="{84E63CA1-3CD1-4CA7-A4C3-E82FA3742C13}" destId="{30ECFBCC-39D4-43DE-8297-B84A61FC89A5}" srcOrd="14" destOrd="0" presId="urn:microsoft.com/office/officeart/2005/8/layout/target3"/>
    <dgm:cxn modelId="{BE1340A4-0D70-4CBE-9D6E-4FA03BD0446D}" type="presParOf" srcId="{84E63CA1-3CD1-4CA7-A4C3-E82FA3742C13}" destId="{5729E296-8988-4877-8A7A-12FEC6E0973B}" srcOrd="15" destOrd="0" presId="urn:microsoft.com/office/officeart/2005/8/layout/target3"/>
    <dgm:cxn modelId="{035CE57D-3E35-423F-8B94-D7B7070EB099}" type="presParOf" srcId="{84E63CA1-3CD1-4CA7-A4C3-E82FA3742C13}" destId="{B343B724-927B-41DB-A91B-E68ABE37F6CB}" srcOrd="16" destOrd="0" presId="urn:microsoft.com/office/officeart/2005/8/layout/target3"/>
    <dgm:cxn modelId="{C28A560D-BB05-4401-BB2A-A117915B0D2A}" type="presParOf" srcId="{84E63CA1-3CD1-4CA7-A4C3-E82FA3742C13}" destId="{5E3B2C7E-8B1F-4A9A-A5F7-4E82D11CECF6}" srcOrd="17" destOrd="0" presId="urn:microsoft.com/office/officeart/2005/8/layout/target3"/>
    <dgm:cxn modelId="{7B265092-C951-40FC-8453-8F217EF0FBF1}" type="presParOf" srcId="{84E63CA1-3CD1-4CA7-A4C3-E82FA3742C13}" destId="{5E49A3B0-56F8-4B0D-9FDA-0A40C0CF0A6A}" srcOrd="18" destOrd="0" presId="urn:microsoft.com/office/officeart/2005/8/layout/target3"/>
    <dgm:cxn modelId="{CF33E69A-5750-42F9-B652-7D4CCFFFC59E}" type="presParOf" srcId="{84E63CA1-3CD1-4CA7-A4C3-E82FA3742C13}" destId="{C8CEC225-95FB-4314-ACBF-A0968B50AA06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B278F2-F703-4432-8DDA-0B0BEEE79A4B}" type="doc">
      <dgm:prSet loTypeId="urn:microsoft.com/office/officeart/2005/8/layout/lProcess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34EC65-8CF2-487F-BFD9-6BD91F931DA5}">
      <dgm:prSet/>
      <dgm:spPr/>
      <dgm:t>
        <a:bodyPr/>
        <a:lstStyle/>
        <a:p>
          <a:pPr rtl="0"/>
          <a:r>
            <a:rPr lang="en-US" dirty="0" smtClean="0">
              <a:latin typeface="Tw Cen MT Condensed Extra Bold" panose="020B0803020202020204" pitchFamily="34" charset="0"/>
            </a:rPr>
            <a:t>Step 2</a:t>
          </a:r>
          <a:endParaRPr lang="en-GB" dirty="0">
            <a:latin typeface="Tw Cen MT Condensed Extra Bold" panose="020B0803020202020204" pitchFamily="34" charset="0"/>
          </a:endParaRPr>
        </a:p>
      </dgm:t>
    </dgm:pt>
    <dgm:pt modelId="{C2D3DB3A-4C72-48FF-9154-E608D3297B43}" type="parTrans" cxnId="{C898A0F8-28EC-4276-A819-81C5358B88AB}">
      <dgm:prSet/>
      <dgm:spPr/>
      <dgm:t>
        <a:bodyPr/>
        <a:lstStyle/>
        <a:p>
          <a:endParaRPr lang="en-US"/>
        </a:p>
      </dgm:t>
    </dgm:pt>
    <dgm:pt modelId="{957ED513-7DF3-4092-AFF8-D22E181D46A3}" type="sibTrans" cxnId="{C898A0F8-28EC-4276-A819-81C5358B88AB}">
      <dgm:prSet/>
      <dgm:spPr/>
      <dgm:t>
        <a:bodyPr/>
        <a:lstStyle/>
        <a:p>
          <a:endParaRPr lang="en-US"/>
        </a:p>
      </dgm:t>
    </dgm:pt>
    <dgm:pt modelId="{8EF3C5B1-E991-4BCA-B404-967EB376A0BD}">
      <dgm:prSet custT="1"/>
      <dgm:spPr/>
      <dgm:t>
        <a:bodyPr/>
        <a:lstStyle/>
        <a:p>
          <a:pPr algn="l"/>
          <a:r>
            <a:rPr lang="en-US" sz="2500" dirty="0" smtClean="0">
              <a:latin typeface="Calibri"/>
              <a:cs typeface="Calibri"/>
            </a:rPr>
            <a:t>Sign</a:t>
          </a:r>
          <a:r>
            <a:rPr lang="en-US" sz="2500" spc="25" dirty="0" smtClean="0">
              <a:latin typeface="Calibri"/>
              <a:cs typeface="Calibri"/>
            </a:rPr>
            <a:t> </a:t>
          </a:r>
          <a:r>
            <a:rPr lang="en-US" sz="2500" dirty="0" smtClean="0">
              <a:latin typeface="Calibri"/>
              <a:cs typeface="Calibri"/>
            </a:rPr>
            <a:t>In</a:t>
          </a:r>
          <a:r>
            <a:rPr lang="en-US" sz="2500" spc="375" dirty="0" smtClean="0">
              <a:latin typeface="Calibri"/>
              <a:cs typeface="Calibri"/>
            </a:rPr>
            <a:t> </a:t>
          </a:r>
          <a:r>
            <a:rPr lang="en-US" sz="2500" dirty="0" smtClean="0">
              <a:latin typeface="Calibri"/>
              <a:cs typeface="Calibri"/>
            </a:rPr>
            <a:t>with any</a:t>
          </a:r>
          <a:r>
            <a:rPr lang="en-US" sz="2500" spc="-5" dirty="0" smtClean="0">
              <a:latin typeface="Calibri"/>
              <a:cs typeface="Calibri"/>
            </a:rPr>
            <a:t> </a:t>
          </a:r>
          <a:r>
            <a:rPr lang="en-US" sz="2500" dirty="0" smtClean="0">
              <a:latin typeface="Calibri"/>
              <a:cs typeface="Calibri"/>
            </a:rPr>
            <a:t>one</a:t>
          </a:r>
          <a:r>
            <a:rPr lang="en-US" sz="2500" spc="5" dirty="0" smtClean="0">
              <a:latin typeface="Calibri"/>
              <a:cs typeface="Calibri"/>
            </a:rPr>
            <a:t> </a:t>
          </a:r>
          <a:r>
            <a:rPr lang="en-US" sz="2500" dirty="0" smtClean="0">
              <a:latin typeface="Calibri"/>
              <a:cs typeface="Calibri"/>
            </a:rPr>
            <a:t>of</a:t>
          </a:r>
          <a:r>
            <a:rPr lang="en-US" sz="2500" spc="-15" dirty="0" smtClean="0">
              <a:latin typeface="Calibri"/>
              <a:cs typeface="Calibri"/>
            </a:rPr>
            <a:t> </a:t>
          </a:r>
          <a:r>
            <a:rPr lang="en-US" sz="2500" dirty="0" smtClean="0">
              <a:latin typeface="Calibri"/>
              <a:cs typeface="Calibri"/>
            </a:rPr>
            <a:t>the</a:t>
          </a:r>
          <a:r>
            <a:rPr lang="en-US" sz="2500" spc="10" dirty="0" smtClean="0">
              <a:latin typeface="Calibri"/>
              <a:cs typeface="Calibri"/>
            </a:rPr>
            <a:t> </a:t>
          </a:r>
          <a:r>
            <a:rPr lang="en-US" sz="2500" spc="-50" dirty="0" smtClean="0">
              <a:latin typeface="Calibri"/>
              <a:cs typeface="Calibri"/>
            </a:rPr>
            <a:t>4 </a:t>
          </a:r>
          <a:r>
            <a:rPr lang="en-US" sz="2500" dirty="0" smtClean="0">
              <a:latin typeface="Calibri"/>
              <a:cs typeface="Calibri"/>
            </a:rPr>
            <a:t>key</a:t>
          </a:r>
          <a:r>
            <a:rPr lang="en-US" sz="2500" spc="-55" dirty="0" smtClean="0">
              <a:latin typeface="Calibri"/>
              <a:cs typeface="Calibri"/>
            </a:rPr>
            <a:t> </a:t>
          </a:r>
          <a:r>
            <a:rPr lang="en-US" sz="2500" dirty="0" smtClean="0">
              <a:latin typeface="Calibri"/>
              <a:cs typeface="Calibri"/>
            </a:rPr>
            <a:t>members</a:t>
          </a:r>
          <a:r>
            <a:rPr lang="en-US" sz="2500" spc="-35" dirty="0" smtClean="0">
              <a:latin typeface="Calibri"/>
              <a:cs typeface="Calibri"/>
            </a:rPr>
            <a:t> </a:t>
          </a:r>
          <a:r>
            <a:rPr lang="en-US" sz="2500" dirty="0" smtClean="0">
              <a:latin typeface="Calibri"/>
              <a:cs typeface="Calibri"/>
            </a:rPr>
            <a:t>username</a:t>
          </a:r>
          <a:r>
            <a:rPr lang="en-US" sz="2500" spc="-15" dirty="0" smtClean="0">
              <a:latin typeface="Calibri"/>
              <a:cs typeface="Calibri"/>
            </a:rPr>
            <a:t> </a:t>
          </a:r>
          <a:r>
            <a:rPr lang="en-US" sz="2500" spc="-25" dirty="0" smtClean="0">
              <a:latin typeface="Calibri"/>
              <a:cs typeface="Calibri"/>
            </a:rPr>
            <a:t>and </a:t>
          </a:r>
          <a:r>
            <a:rPr lang="en-US" sz="2500" dirty="0" smtClean="0">
              <a:latin typeface="Calibri"/>
              <a:cs typeface="Calibri"/>
            </a:rPr>
            <a:t>password</a:t>
          </a:r>
          <a:r>
            <a:rPr lang="en-US" sz="2500" spc="-70" dirty="0" smtClean="0">
              <a:latin typeface="Calibri"/>
              <a:cs typeface="Calibri"/>
            </a:rPr>
            <a:t> </a:t>
          </a:r>
          <a:r>
            <a:rPr lang="en-US" sz="2500" spc="-25" dirty="0" smtClean="0">
              <a:latin typeface="Calibri"/>
              <a:cs typeface="Calibri"/>
            </a:rPr>
            <a:t>of </a:t>
          </a:r>
          <a:r>
            <a:rPr lang="en-GB" sz="2500" dirty="0" smtClean="0">
              <a:latin typeface="Calibri"/>
              <a:cs typeface="Calibri"/>
            </a:rPr>
            <a:t>NDLI</a:t>
          </a:r>
          <a:r>
            <a:rPr lang="en-GB" sz="2500" spc="15" dirty="0" smtClean="0">
              <a:latin typeface="Calibri"/>
              <a:cs typeface="Calibri"/>
            </a:rPr>
            <a:t> </a:t>
          </a:r>
          <a:r>
            <a:rPr lang="en-GB" sz="2500" spc="-10" dirty="0" smtClean="0">
              <a:latin typeface="Calibri"/>
              <a:cs typeface="Calibri"/>
            </a:rPr>
            <a:t>website</a:t>
          </a:r>
          <a:endParaRPr lang="en-GB" sz="2500" dirty="0">
            <a:latin typeface="Bahnschrift" panose="020B0502040204020203" pitchFamily="34" charset="0"/>
          </a:endParaRPr>
        </a:p>
      </dgm:t>
    </dgm:pt>
    <dgm:pt modelId="{54E797C7-C14D-44A4-B4C1-6FC812B06590}" type="parTrans" cxnId="{3546745F-A864-4653-B0C5-1E7745B740E2}">
      <dgm:prSet/>
      <dgm:spPr/>
      <dgm:t>
        <a:bodyPr/>
        <a:lstStyle/>
        <a:p>
          <a:endParaRPr lang="en-US"/>
        </a:p>
      </dgm:t>
    </dgm:pt>
    <dgm:pt modelId="{B3548C84-BCC0-42D9-8EE0-611E5468A213}" type="sibTrans" cxnId="{3546745F-A864-4653-B0C5-1E7745B740E2}">
      <dgm:prSet/>
      <dgm:spPr/>
      <dgm:t>
        <a:bodyPr/>
        <a:lstStyle/>
        <a:p>
          <a:endParaRPr lang="en-US"/>
        </a:p>
      </dgm:t>
    </dgm:pt>
    <dgm:pt modelId="{54519F45-D9F5-417C-AB03-8CE4081D6114}" type="pres">
      <dgm:prSet presAssocID="{D4B278F2-F703-4432-8DDA-0B0BEEE79A4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F95BAA-2253-470F-8A31-86D295D1B81C}" type="pres">
      <dgm:prSet presAssocID="{9234EC65-8CF2-487F-BFD9-6BD91F931DA5}" presName="compNode" presStyleCnt="0"/>
      <dgm:spPr/>
    </dgm:pt>
    <dgm:pt modelId="{579DE44B-6A93-42BC-8C2E-67AC84607B5B}" type="pres">
      <dgm:prSet presAssocID="{9234EC65-8CF2-487F-BFD9-6BD91F931DA5}" presName="aNode" presStyleLbl="bgShp" presStyleIdx="0" presStyleCnt="1"/>
      <dgm:spPr/>
      <dgm:t>
        <a:bodyPr/>
        <a:lstStyle/>
        <a:p>
          <a:endParaRPr lang="en-US"/>
        </a:p>
      </dgm:t>
    </dgm:pt>
    <dgm:pt modelId="{101F8833-8894-42DD-AE37-E2E79981518E}" type="pres">
      <dgm:prSet presAssocID="{9234EC65-8CF2-487F-BFD9-6BD91F931DA5}" presName="textNode" presStyleLbl="bgShp" presStyleIdx="0" presStyleCnt="1"/>
      <dgm:spPr/>
      <dgm:t>
        <a:bodyPr/>
        <a:lstStyle/>
        <a:p>
          <a:endParaRPr lang="en-US"/>
        </a:p>
      </dgm:t>
    </dgm:pt>
    <dgm:pt modelId="{D988D2FA-A2AB-437F-887E-87097A751CB9}" type="pres">
      <dgm:prSet presAssocID="{9234EC65-8CF2-487F-BFD9-6BD91F931DA5}" presName="compChildNode" presStyleCnt="0"/>
      <dgm:spPr/>
    </dgm:pt>
    <dgm:pt modelId="{E11C40FA-1C25-46D5-B6EF-E49B6C06988B}" type="pres">
      <dgm:prSet presAssocID="{9234EC65-8CF2-487F-BFD9-6BD91F931DA5}" presName="theInnerList" presStyleCnt="0"/>
      <dgm:spPr/>
    </dgm:pt>
    <dgm:pt modelId="{D3CE763F-92FA-4F7E-93DD-AAD9666921DF}" type="pres">
      <dgm:prSet presAssocID="{8EF3C5B1-E991-4BCA-B404-967EB376A0BD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62A497-35CB-492A-A03A-17447AF98757}" type="presOf" srcId="{D4B278F2-F703-4432-8DDA-0B0BEEE79A4B}" destId="{54519F45-D9F5-417C-AB03-8CE4081D6114}" srcOrd="0" destOrd="0" presId="urn:microsoft.com/office/officeart/2005/8/layout/lProcess2"/>
    <dgm:cxn modelId="{3546745F-A864-4653-B0C5-1E7745B740E2}" srcId="{9234EC65-8CF2-487F-BFD9-6BD91F931DA5}" destId="{8EF3C5B1-E991-4BCA-B404-967EB376A0BD}" srcOrd="0" destOrd="0" parTransId="{54E797C7-C14D-44A4-B4C1-6FC812B06590}" sibTransId="{B3548C84-BCC0-42D9-8EE0-611E5468A213}"/>
    <dgm:cxn modelId="{930F0C92-1AFA-44B4-9DB1-63ADBB373D6F}" type="presOf" srcId="{9234EC65-8CF2-487F-BFD9-6BD91F931DA5}" destId="{579DE44B-6A93-42BC-8C2E-67AC84607B5B}" srcOrd="0" destOrd="0" presId="urn:microsoft.com/office/officeart/2005/8/layout/lProcess2"/>
    <dgm:cxn modelId="{41302031-EA87-497F-8127-8A07B1D7DF6F}" type="presOf" srcId="{9234EC65-8CF2-487F-BFD9-6BD91F931DA5}" destId="{101F8833-8894-42DD-AE37-E2E79981518E}" srcOrd="1" destOrd="0" presId="urn:microsoft.com/office/officeart/2005/8/layout/lProcess2"/>
    <dgm:cxn modelId="{B133066A-265D-49A6-9AAE-1BC713C921A4}" type="presOf" srcId="{8EF3C5B1-E991-4BCA-B404-967EB376A0BD}" destId="{D3CE763F-92FA-4F7E-93DD-AAD9666921DF}" srcOrd="0" destOrd="0" presId="urn:microsoft.com/office/officeart/2005/8/layout/lProcess2"/>
    <dgm:cxn modelId="{C898A0F8-28EC-4276-A819-81C5358B88AB}" srcId="{D4B278F2-F703-4432-8DDA-0B0BEEE79A4B}" destId="{9234EC65-8CF2-487F-BFD9-6BD91F931DA5}" srcOrd="0" destOrd="0" parTransId="{C2D3DB3A-4C72-48FF-9154-E608D3297B43}" sibTransId="{957ED513-7DF3-4092-AFF8-D22E181D46A3}"/>
    <dgm:cxn modelId="{3B09E25D-37B8-41DF-91B9-72D04F891C89}" type="presParOf" srcId="{54519F45-D9F5-417C-AB03-8CE4081D6114}" destId="{7EF95BAA-2253-470F-8A31-86D295D1B81C}" srcOrd="0" destOrd="0" presId="urn:microsoft.com/office/officeart/2005/8/layout/lProcess2"/>
    <dgm:cxn modelId="{83E36801-DAA8-4CBA-BC61-BE487A8BF89D}" type="presParOf" srcId="{7EF95BAA-2253-470F-8A31-86D295D1B81C}" destId="{579DE44B-6A93-42BC-8C2E-67AC84607B5B}" srcOrd="0" destOrd="0" presId="urn:microsoft.com/office/officeart/2005/8/layout/lProcess2"/>
    <dgm:cxn modelId="{12C041C2-A414-4920-8B81-F3AFB8419EB9}" type="presParOf" srcId="{7EF95BAA-2253-470F-8A31-86D295D1B81C}" destId="{101F8833-8894-42DD-AE37-E2E79981518E}" srcOrd="1" destOrd="0" presId="urn:microsoft.com/office/officeart/2005/8/layout/lProcess2"/>
    <dgm:cxn modelId="{855AD26E-551C-4CD5-A186-CD2752E27A06}" type="presParOf" srcId="{7EF95BAA-2253-470F-8A31-86D295D1B81C}" destId="{D988D2FA-A2AB-437F-887E-87097A751CB9}" srcOrd="2" destOrd="0" presId="urn:microsoft.com/office/officeart/2005/8/layout/lProcess2"/>
    <dgm:cxn modelId="{91A23ED1-8515-4F2E-8B16-9D365A30F7FD}" type="presParOf" srcId="{D988D2FA-A2AB-437F-887E-87097A751CB9}" destId="{E11C40FA-1C25-46D5-B6EF-E49B6C06988B}" srcOrd="0" destOrd="0" presId="urn:microsoft.com/office/officeart/2005/8/layout/lProcess2"/>
    <dgm:cxn modelId="{1D58B664-E7BA-4784-BDAC-A47E2D3A3B63}" type="presParOf" srcId="{E11C40FA-1C25-46D5-B6EF-E49B6C06988B}" destId="{D3CE763F-92FA-4F7E-93DD-AAD9666921D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B278F2-F703-4432-8DDA-0B0BEEE79A4B}" type="doc">
      <dgm:prSet loTypeId="urn:microsoft.com/office/officeart/2005/8/layout/lProcess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34EC65-8CF2-487F-BFD9-6BD91F931DA5}">
      <dgm:prSet/>
      <dgm:spPr/>
      <dgm:t>
        <a:bodyPr/>
        <a:lstStyle/>
        <a:p>
          <a:pPr rtl="0"/>
          <a:r>
            <a:rPr lang="en-US" dirty="0" smtClean="0">
              <a:latin typeface="Tw Cen MT Condensed Extra Bold" panose="020B0803020202020204" pitchFamily="34" charset="0"/>
            </a:rPr>
            <a:t>Step 3</a:t>
          </a:r>
          <a:endParaRPr lang="en-GB" dirty="0">
            <a:latin typeface="Tw Cen MT Condensed Extra Bold" panose="020B0803020202020204" pitchFamily="34" charset="0"/>
          </a:endParaRPr>
        </a:p>
      </dgm:t>
    </dgm:pt>
    <dgm:pt modelId="{C2D3DB3A-4C72-48FF-9154-E608D3297B43}" type="parTrans" cxnId="{C898A0F8-28EC-4276-A819-81C5358B88AB}">
      <dgm:prSet/>
      <dgm:spPr/>
      <dgm:t>
        <a:bodyPr/>
        <a:lstStyle/>
        <a:p>
          <a:endParaRPr lang="en-US"/>
        </a:p>
      </dgm:t>
    </dgm:pt>
    <dgm:pt modelId="{957ED513-7DF3-4092-AFF8-D22E181D46A3}" type="sibTrans" cxnId="{C898A0F8-28EC-4276-A819-81C5358B88AB}">
      <dgm:prSet/>
      <dgm:spPr/>
      <dgm:t>
        <a:bodyPr/>
        <a:lstStyle/>
        <a:p>
          <a:endParaRPr lang="en-US"/>
        </a:p>
      </dgm:t>
    </dgm:pt>
    <dgm:pt modelId="{8EF3C5B1-E991-4BCA-B404-967EB376A0BD}">
      <dgm:prSet custT="1"/>
      <dgm:spPr/>
      <dgm:t>
        <a:bodyPr/>
        <a:lstStyle/>
        <a:p>
          <a:r>
            <a:rPr lang="en-US" sz="1600" dirty="0" smtClean="0">
              <a:latin typeface="Calibri"/>
              <a:cs typeface="Calibri"/>
            </a:rPr>
            <a:t>Search</a:t>
          </a:r>
          <a:r>
            <a:rPr lang="en-US" sz="1600" spc="-50" dirty="0" smtClean="0">
              <a:latin typeface="Calibri"/>
              <a:cs typeface="Calibri"/>
            </a:rPr>
            <a:t> </a:t>
          </a:r>
          <a:r>
            <a:rPr lang="en-US" sz="1600" dirty="0" smtClean="0">
              <a:latin typeface="Calibri"/>
              <a:cs typeface="Calibri"/>
            </a:rPr>
            <a:t>your</a:t>
          </a:r>
          <a:r>
            <a:rPr lang="en-US" sz="1600" spc="-45" dirty="0" smtClean="0">
              <a:latin typeface="Calibri"/>
              <a:cs typeface="Calibri"/>
            </a:rPr>
            <a:t> </a:t>
          </a:r>
          <a:r>
            <a:rPr lang="en-US" sz="1600" dirty="0" smtClean="0">
              <a:latin typeface="Calibri"/>
              <a:cs typeface="Calibri"/>
            </a:rPr>
            <a:t>institute</a:t>
          </a:r>
          <a:r>
            <a:rPr lang="en-US" sz="1600" spc="-25" dirty="0" smtClean="0">
              <a:latin typeface="Calibri"/>
              <a:cs typeface="Calibri"/>
            </a:rPr>
            <a:t> </a:t>
          </a:r>
          <a:r>
            <a:rPr lang="en-US" sz="1600" spc="-20" dirty="0" smtClean="0">
              <a:latin typeface="Calibri"/>
              <a:cs typeface="Calibri"/>
            </a:rPr>
            <a:t>name </a:t>
          </a:r>
          <a:r>
            <a:rPr lang="en-US" sz="1600" dirty="0" smtClean="0">
              <a:latin typeface="Calibri"/>
              <a:cs typeface="Calibri"/>
            </a:rPr>
            <a:t>"For</a:t>
          </a:r>
          <a:r>
            <a:rPr lang="en-US" sz="1600" spc="-25" dirty="0" smtClean="0">
              <a:latin typeface="Calibri"/>
              <a:cs typeface="Calibri"/>
            </a:rPr>
            <a:t> </a:t>
          </a:r>
          <a:r>
            <a:rPr lang="en-US" sz="1600" dirty="0" smtClean="0">
              <a:latin typeface="Calibri"/>
              <a:cs typeface="Calibri"/>
            </a:rPr>
            <a:t>ex.</a:t>
          </a:r>
          <a:r>
            <a:rPr lang="en-US" sz="1600" spc="-45" dirty="0" smtClean="0">
              <a:latin typeface="Calibri"/>
              <a:cs typeface="Calibri"/>
            </a:rPr>
            <a:t> </a:t>
          </a:r>
          <a:r>
            <a:rPr lang="en-US" sz="1600" dirty="0" smtClean="0">
              <a:latin typeface="Calibri"/>
              <a:cs typeface="Calibri"/>
            </a:rPr>
            <a:t>My</a:t>
          </a:r>
          <a:r>
            <a:rPr lang="en-US" sz="1600" spc="-40" dirty="0" smtClean="0">
              <a:latin typeface="Calibri"/>
              <a:cs typeface="Calibri"/>
            </a:rPr>
            <a:t> </a:t>
          </a:r>
          <a:r>
            <a:rPr lang="en-US" sz="1600" dirty="0" smtClean="0">
              <a:latin typeface="Calibri"/>
              <a:cs typeface="Calibri"/>
            </a:rPr>
            <a:t>test</a:t>
          </a:r>
          <a:r>
            <a:rPr lang="en-US" sz="1600" spc="-25" dirty="0" smtClean="0">
              <a:latin typeface="Calibri"/>
              <a:cs typeface="Calibri"/>
            </a:rPr>
            <a:t> </a:t>
          </a:r>
          <a:r>
            <a:rPr lang="en-US" sz="1600" spc="-10" dirty="0" smtClean="0">
              <a:latin typeface="Calibri"/>
              <a:cs typeface="Calibri"/>
            </a:rPr>
            <a:t>institute“ </a:t>
          </a:r>
          <a:r>
            <a:rPr lang="en-US" dirty="0" smtClean="0">
              <a:latin typeface="Calibri"/>
              <a:cs typeface="Calibri"/>
            </a:rPr>
            <a:t>or</a:t>
          </a:r>
          <a:r>
            <a:rPr lang="en-US" spc="-35" dirty="0" smtClean="0">
              <a:latin typeface="Calibri"/>
              <a:cs typeface="Calibri"/>
            </a:rPr>
            <a:t> </a:t>
          </a:r>
          <a:r>
            <a:rPr lang="en-US" dirty="0" smtClean="0">
              <a:latin typeface="Calibri"/>
              <a:cs typeface="Calibri"/>
            </a:rPr>
            <a:t>use</a:t>
          </a:r>
          <a:r>
            <a:rPr lang="en-US" spc="-25" dirty="0" smtClean="0">
              <a:latin typeface="Calibri"/>
              <a:cs typeface="Calibri"/>
            </a:rPr>
            <a:t> </a:t>
          </a:r>
          <a:r>
            <a:rPr lang="en-US" dirty="0" smtClean="0">
              <a:latin typeface="Calibri"/>
              <a:cs typeface="Calibri"/>
            </a:rPr>
            <a:t>your</a:t>
          </a:r>
          <a:r>
            <a:rPr lang="en-US" spc="-15" dirty="0" smtClean="0">
              <a:latin typeface="Calibri"/>
              <a:cs typeface="Calibri"/>
            </a:rPr>
            <a:t> </a:t>
          </a:r>
          <a:r>
            <a:rPr lang="en-US" dirty="0" smtClean="0">
              <a:latin typeface="Calibri"/>
              <a:cs typeface="Calibri"/>
            </a:rPr>
            <a:t>institute code</a:t>
          </a:r>
          <a:r>
            <a:rPr lang="en-US" spc="-20" dirty="0" smtClean="0">
              <a:latin typeface="Calibri"/>
              <a:cs typeface="Calibri"/>
            </a:rPr>
            <a:t> like </a:t>
          </a:r>
        </a:p>
        <a:p>
          <a:r>
            <a:rPr lang="en-GB" dirty="0" smtClean="0">
              <a:latin typeface="Calibri"/>
              <a:cs typeface="Calibri"/>
            </a:rPr>
            <a:t>“TEST_INST_00125“</a:t>
          </a:r>
          <a:r>
            <a:rPr lang="en-GB" spc="-25" dirty="0" smtClean="0">
              <a:latin typeface="Calibri"/>
              <a:cs typeface="Calibri"/>
            </a:rPr>
            <a:t> </a:t>
          </a:r>
          <a:r>
            <a:rPr lang="en-GB" spc="-20" dirty="0" smtClean="0">
              <a:latin typeface="Calibri"/>
              <a:cs typeface="Calibri"/>
            </a:rPr>
            <a:t>(Your</a:t>
          </a:r>
          <a:r>
            <a:rPr lang="en-GB" spc="-55" dirty="0" smtClean="0">
              <a:latin typeface="Calibri"/>
              <a:cs typeface="Calibri"/>
            </a:rPr>
            <a:t> </a:t>
          </a:r>
          <a:r>
            <a:rPr lang="en-GB" spc="-10" dirty="0" smtClean="0">
              <a:latin typeface="Calibri"/>
              <a:cs typeface="Calibri"/>
            </a:rPr>
            <a:t>AICTE/UGC </a:t>
          </a:r>
          <a:r>
            <a:rPr lang="en-GB" dirty="0" smtClean="0">
              <a:latin typeface="Calibri"/>
              <a:cs typeface="Calibri"/>
            </a:rPr>
            <a:t>id</a:t>
          </a:r>
          <a:r>
            <a:rPr lang="en-GB" spc="-10" dirty="0" smtClean="0">
              <a:latin typeface="Calibri"/>
              <a:cs typeface="Calibri"/>
            </a:rPr>
            <a:t> </a:t>
          </a:r>
          <a:r>
            <a:rPr lang="en-GB" dirty="0" smtClean="0">
              <a:latin typeface="Calibri"/>
              <a:cs typeface="Calibri"/>
            </a:rPr>
            <a:t>or</a:t>
          </a:r>
          <a:r>
            <a:rPr lang="en-GB" spc="-20" dirty="0" smtClean="0">
              <a:latin typeface="Calibri"/>
              <a:cs typeface="Calibri"/>
            </a:rPr>
            <a:t> </a:t>
          </a:r>
          <a:r>
            <a:rPr lang="en-GB" spc="-10" dirty="0" smtClean="0">
              <a:latin typeface="Calibri"/>
              <a:cs typeface="Calibri"/>
            </a:rPr>
            <a:t>registration</a:t>
          </a:r>
          <a:r>
            <a:rPr lang="en-GB" spc="40" dirty="0" smtClean="0">
              <a:latin typeface="Calibri"/>
              <a:cs typeface="Calibri"/>
            </a:rPr>
            <a:t> </a:t>
          </a:r>
          <a:r>
            <a:rPr lang="en-GB" spc="-10" dirty="0" smtClean="0">
              <a:latin typeface="Calibri"/>
              <a:cs typeface="Calibri"/>
            </a:rPr>
            <a:t>code). </a:t>
          </a:r>
          <a:endParaRPr lang="en-GB" sz="1600" dirty="0">
            <a:latin typeface="Bahnschrift" panose="020B0502040204020203" pitchFamily="34" charset="0"/>
          </a:endParaRPr>
        </a:p>
      </dgm:t>
    </dgm:pt>
    <dgm:pt modelId="{54E797C7-C14D-44A4-B4C1-6FC812B06590}" type="parTrans" cxnId="{3546745F-A864-4653-B0C5-1E7745B740E2}">
      <dgm:prSet/>
      <dgm:spPr/>
      <dgm:t>
        <a:bodyPr/>
        <a:lstStyle/>
        <a:p>
          <a:endParaRPr lang="en-US"/>
        </a:p>
      </dgm:t>
    </dgm:pt>
    <dgm:pt modelId="{B3548C84-BCC0-42D9-8EE0-611E5468A213}" type="sibTrans" cxnId="{3546745F-A864-4653-B0C5-1E7745B740E2}">
      <dgm:prSet/>
      <dgm:spPr/>
      <dgm:t>
        <a:bodyPr/>
        <a:lstStyle/>
        <a:p>
          <a:endParaRPr lang="en-US"/>
        </a:p>
      </dgm:t>
    </dgm:pt>
    <dgm:pt modelId="{86626C43-0D13-44CA-A149-BC49468D5A22}">
      <dgm:prSet custT="1"/>
      <dgm:spPr/>
      <dgm:t>
        <a:bodyPr/>
        <a:lstStyle/>
        <a:p>
          <a:r>
            <a:rPr lang="en-US" sz="1600" dirty="0" smtClean="0">
              <a:latin typeface="Calibri"/>
              <a:cs typeface="Calibri"/>
            </a:rPr>
            <a:t>In</a:t>
          </a:r>
          <a:r>
            <a:rPr lang="en-US" sz="1600" spc="-35" dirty="0" smtClean="0">
              <a:latin typeface="Calibri"/>
              <a:cs typeface="Calibri"/>
            </a:rPr>
            <a:t> </a:t>
          </a:r>
          <a:r>
            <a:rPr lang="en-US" sz="1600" dirty="0" smtClean="0">
              <a:latin typeface="Calibri"/>
              <a:cs typeface="Calibri"/>
            </a:rPr>
            <a:t>case</a:t>
          </a:r>
          <a:r>
            <a:rPr lang="en-US" sz="1600" spc="-45" dirty="0" smtClean="0">
              <a:latin typeface="Calibri"/>
              <a:cs typeface="Calibri"/>
            </a:rPr>
            <a:t> </a:t>
          </a:r>
          <a:r>
            <a:rPr lang="en-US" sz="1600" dirty="0" smtClean="0">
              <a:latin typeface="Calibri"/>
              <a:cs typeface="Calibri"/>
            </a:rPr>
            <a:t>your</a:t>
          </a:r>
          <a:r>
            <a:rPr lang="en-US" sz="1600" spc="-20" dirty="0" smtClean="0">
              <a:latin typeface="Calibri"/>
              <a:cs typeface="Calibri"/>
            </a:rPr>
            <a:t> </a:t>
          </a:r>
          <a:r>
            <a:rPr lang="en-US" sz="1600" dirty="0" smtClean="0">
              <a:latin typeface="Calibri"/>
              <a:cs typeface="Calibri"/>
            </a:rPr>
            <a:t>institute</a:t>
          </a:r>
          <a:r>
            <a:rPr lang="en-US" sz="1600" spc="20" dirty="0" smtClean="0">
              <a:latin typeface="Calibri"/>
              <a:cs typeface="Calibri"/>
            </a:rPr>
            <a:t> </a:t>
          </a:r>
          <a:r>
            <a:rPr lang="en-US" sz="1600" dirty="0" smtClean="0">
              <a:latin typeface="Calibri"/>
              <a:cs typeface="Calibri"/>
            </a:rPr>
            <a:t>name</a:t>
          </a:r>
          <a:r>
            <a:rPr lang="en-US" sz="1600" spc="-25" dirty="0" smtClean="0">
              <a:latin typeface="Calibri"/>
              <a:cs typeface="Calibri"/>
            </a:rPr>
            <a:t> </a:t>
          </a:r>
          <a:r>
            <a:rPr lang="en-US" sz="1600" dirty="0" smtClean="0">
              <a:latin typeface="Calibri"/>
              <a:cs typeface="Calibri"/>
            </a:rPr>
            <a:t>is</a:t>
          </a:r>
          <a:r>
            <a:rPr lang="en-US" sz="1600" spc="-40" dirty="0" smtClean="0">
              <a:latin typeface="Calibri"/>
              <a:cs typeface="Calibri"/>
            </a:rPr>
            <a:t> </a:t>
          </a:r>
          <a:r>
            <a:rPr lang="en-US" sz="1600" spc="-10" dirty="0" smtClean="0">
              <a:latin typeface="Calibri"/>
              <a:cs typeface="Calibri"/>
            </a:rPr>
            <a:t>unavailable, </a:t>
          </a:r>
          <a:r>
            <a:rPr lang="en-US" sz="1600" dirty="0" smtClean="0">
              <a:latin typeface="Calibri"/>
              <a:cs typeface="Calibri"/>
            </a:rPr>
            <a:t>choose</a:t>
          </a:r>
          <a:r>
            <a:rPr lang="en-US" sz="1600" spc="-25" dirty="0" smtClean="0">
              <a:latin typeface="Calibri"/>
              <a:cs typeface="Calibri"/>
            </a:rPr>
            <a:t> </a:t>
          </a:r>
          <a:r>
            <a:rPr lang="en-US" sz="1600" b="1" dirty="0" smtClean="0">
              <a:solidFill>
                <a:srgbClr val="7030A0"/>
              </a:solidFill>
              <a:latin typeface="Calibri"/>
              <a:cs typeface="Calibri"/>
            </a:rPr>
            <a:t>“Other”</a:t>
          </a:r>
          <a:r>
            <a:rPr lang="en-US" sz="1600" b="1" spc="20" dirty="0" smtClean="0">
              <a:solidFill>
                <a:srgbClr val="7030A0"/>
              </a:solidFill>
              <a:latin typeface="Calibri"/>
              <a:cs typeface="Calibri"/>
            </a:rPr>
            <a:t> </a:t>
          </a:r>
          <a:r>
            <a:rPr lang="en-US" sz="1600" dirty="0" smtClean="0">
              <a:latin typeface="Calibri"/>
              <a:cs typeface="Calibri"/>
            </a:rPr>
            <a:t>option and</a:t>
          </a:r>
          <a:r>
            <a:rPr lang="en-US" sz="1600" spc="-10" dirty="0" smtClean="0">
              <a:latin typeface="Calibri"/>
              <a:cs typeface="Calibri"/>
            </a:rPr>
            <a:t> </a:t>
          </a:r>
          <a:r>
            <a:rPr lang="en-US" sz="1600" dirty="0" smtClean="0">
              <a:latin typeface="Calibri"/>
              <a:cs typeface="Calibri"/>
            </a:rPr>
            <a:t>enter</a:t>
          </a:r>
          <a:r>
            <a:rPr lang="en-US" sz="1600" spc="20" dirty="0" smtClean="0">
              <a:latin typeface="Calibri"/>
              <a:cs typeface="Calibri"/>
            </a:rPr>
            <a:t> </a:t>
          </a:r>
          <a:r>
            <a:rPr lang="en-US" sz="1600" spc="-20" dirty="0" smtClean="0">
              <a:latin typeface="Calibri"/>
              <a:cs typeface="Calibri"/>
            </a:rPr>
            <a:t>your </a:t>
          </a:r>
          <a:r>
            <a:rPr lang="en-US" sz="1600" dirty="0" smtClean="0">
              <a:latin typeface="Calibri"/>
              <a:cs typeface="Calibri"/>
            </a:rPr>
            <a:t>institute</a:t>
          </a:r>
          <a:r>
            <a:rPr lang="en-US" sz="1600" spc="-45" dirty="0" smtClean="0">
              <a:latin typeface="Calibri"/>
              <a:cs typeface="Calibri"/>
            </a:rPr>
            <a:t> </a:t>
          </a:r>
          <a:r>
            <a:rPr lang="en-US" sz="1600" spc="-10" dirty="0" smtClean="0">
              <a:latin typeface="Calibri"/>
              <a:cs typeface="Calibri"/>
            </a:rPr>
            <a:t>details</a:t>
          </a:r>
          <a:endParaRPr lang="en-GB" sz="1600" dirty="0">
            <a:latin typeface="Bahnschrift" panose="020B0502040204020203" pitchFamily="34" charset="0"/>
          </a:endParaRPr>
        </a:p>
      </dgm:t>
    </dgm:pt>
    <dgm:pt modelId="{BB3D6E1F-6305-46C2-A6D1-5222BFF14835}" type="parTrans" cxnId="{006A96CE-93BD-43A6-9F21-CC1E606584ED}">
      <dgm:prSet/>
      <dgm:spPr/>
      <dgm:t>
        <a:bodyPr/>
        <a:lstStyle/>
        <a:p>
          <a:endParaRPr lang="en-US"/>
        </a:p>
      </dgm:t>
    </dgm:pt>
    <dgm:pt modelId="{F1F87351-DFDA-4904-BC00-66E734C63DC3}" type="sibTrans" cxnId="{006A96CE-93BD-43A6-9F21-CC1E606584ED}">
      <dgm:prSet/>
      <dgm:spPr/>
      <dgm:t>
        <a:bodyPr/>
        <a:lstStyle/>
        <a:p>
          <a:endParaRPr lang="en-US"/>
        </a:p>
      </dgm:t>
    </dgm:pt>
    <dgm:pt modelId="{54519F45-D9F5-417C-AB03-8CE4081D6114}" type="pres">
      <dgm:prSet presAssocID="{D4B278F2-F703-4432-8DDA-0B0BEEE79A4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F95BAA-2253-470F-8A31-86D295D1B81C}" type="pres">
      <dgm:prSet presAssocID="{9234EC65-8CF2-487F-BFD9-6BD91F931DA5}" presName="compNode" presStyleCnt="0"/>
      <dgm:spPr/>
    </dgm:pt>
    <dgm:pt modelId="{579DE44B-6A93-42BC-8C2E-67AC84607B5B}" type="pres">
      <dgm:prSet presAssocID="{9234EC65-8CF2-487F-BFD9-6BD91F931DA5}" presName="aNode" presStyleLbl="bgShp" presStyleIdx="0" presStyleCnt="1"/>
      <dgm:spPr/>
      <dgm:t>
        <a:bodyPr/>
        <a:lstStyle/>
        <a:p>
          <a:endParaRPr lang="en-US"/>
        </a:p>
      </dgm:t>
    </dgm:pt>
    <dgm:pt modelId="{101F8833-8894-42DD-AE37-E2E79981518E}" type="pres">
      <dgm:prSet presAssocID="{9234EC65-8CF2-487F-BFD9-6BD91F931DA5}" presName="textNode" presStyleLbl="bgShp" presStyleIdx="0" presStyleCnt="1"/>
      <dgm:spPr/>
      <dgm:t>
        <a:bodyPr/>
        <a:lstStyle/>
        <a:p>
          <a:endParaRPr lang="en-US"/>
        </a:p>
      </dgm:t>
    </dgm:pt>
    <dgm:pt modelId="{D988D2FA-A2AB-437F-887E-87097A751CB9}" type="pres">
      <dgm:prSet presAssocID="{9234EC65-8CF2-487F-BFD9-6BD91F931DA5}" presName="compChildNode" presStyleCnt="0"/>
      <dgm:spPr/>
    </dgm:pt>
    <dgm:pt modelId="{E11C40FA-1C25-46D5-B6EF-E49B6C06988B}" type="pres">
      <dgm:prSet presAssocID="{9234EC65-8CF2-487F-BFD9-6BD91F931DA5}" presName="theInnerList" presStyleCnt="0"/>
      <dgm:spPr/>
    </dgm:pt>
    <dgm:pt modelId="{D3CE763F-92FA-4F7E-93DD-AAD9666921DF}" type="pres">
      <dgm:prSet presAssocID="{8EF3C5B1-E991-4BCA-B404-967EB376A0BD}" presName="childNode" presStyleLbl="node1" presStyleIdx="0" presStyleCnt="2" custScaleY="203004" custLinFactNeighborX="939" custLinFactNeighborY="-75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092E7-37B1-4006-8C1B-A61C6BE541A6}" type="pres">
      <dgm:prSet presAssocID="{8EF3C5B1-E991-4BCA-B404-967EB376A0BD}" presName="aSpace2" presStyleCnt="0"/>
      <dgm:spPr/>
    </dgm:pt>
    <dgm:pt modelId="{F620A8F2-727B-4094-B745-453AD8334A5D}" type="pres">
      <dgm:prSet presAssocID="{86626C43-0D13-44CA-A149-BC49468D5A22}" presName="childNode" presStyleLbl="node1" presStyleIdx="1" presStyleCnt="2" custScaleY="102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33066A-265D-49A6-9AAE-1BC713C921A4}" type="presOf" srcId="{8EF3C5B1-E991-4BCA-B404-967EB376A0BD}" destId="{D3CE763F-92FA-4F7E-93DD-AAD9666921DF}" srcOrd="0" destOrd="0" presId="urn:microsoft.com/office/officeart/2005/8/layout/lProcess2"/>
    <dgm:cxn modelId="{41302031-EA87-497F-8127-8A07B1D7DF6F}" type="presOf" srcId="{9234EC65-8CF2-487F-BFD9-6BD91F931DA5}" destId="{101F8833-8894-42DD-AE37-E2E79981518E}" srcOrd="1" destOrd="0" presId="urn:microsoft.com/office/officeart/2005/8/layout/lProcess2"/>
    <dgm:cxn modelId="{C898A0F8-28EC-4276-A819-81C5358B88AB}" srcId="{D4B278F2-F703-4432-8DDA-0B0BEEE79A4B}" destId="{9234EC65-8CF2-487F-BFD9-6BD91F931DA5}" srcOrd="0" destOrd="0" parTransId="{C2D3DB3A-4C72-48FF-9154-E608D3297B43}" sibTransId="{957ED513-7DF3-4092-AFF8-D22E181D46A3}"/>
    <dgm:cxn modelId="{2E62A497-35CB-492A-A03A-17447AF98757}" type="presOf" srcId="{D4B278F2-F703-4432-8DDA-0B0BEEE79A4B}" destId="{54519F45-D9F5-417C-AB03-8CE4081D6114}" srcOrd="0" destOrd="0" presId="urn:microsoft.com/office/officeart/2005/8/layout/lProcess2"/>
    <dgm:cxn modelId="{3546745F-A864-4653-B0C5-1E7745B740E2}" srcId="{9234EC65-8CF2-487F-BFD9-6BD91F931DA5}" destId="{8EF3C5B1-E991-4BCA-B404-967EB376A0BD}" srcOrd="0" destOrd="0" parTransId="{54E797C7-C14D-44A4-B4C1-6FC812B06590}" sibTransId="{B3548C84-BCC0-42D9-8EE0-611E5468A213}"/>
    <dgm:cxn modelId="{006A96CE-93BD-43A6-9F21-CC1E606584ED}" srcId="{9234EC65-8CF2-487F-BFD9-6BD91F931DA5}" destId="{86626C43-0D13-44CA-A149-BC49468D5A22}" srcOrd="1" destOrd="0" parTransId="{BB3D6E1F-6305-46C2-A6D1-5222BFF14835}" sibTransId="{F1F87351-DFDA-4904-BC00-66E734C63DC3}"/>
    <dgm:cxn modelId="{903F8045-0767-4301-97E2-29FFBABF3E7F}" type="presOf" srcId="{86626C43-0D13-44CA-A149-BC49468D5A22}" destId="{F620A8F2-727B-4094-B745-453AD8334A5D}" srcOrd="0" destOrd="0" presId="urn:microsoft.com/office/officeart/2005/8/layout/lProcess2"/>
    <dgm:cxn modelId="{930F0C92-1AFA-44B4-9DB1-63ADBB373D6F}" type="presOf" srcId="{9234EC65-8CF2-487F-BFD9-6BD91F931DA5}" destId="{579DE44B-6A93-42BC-8C2E-67AC84607B5B}" srcOrd="0" destOrd="0" presId="urn:microsoft.com/office/officeart/2005/8/layout/lProcess2"/>
    <dgm:cxn modelId="{3B09E25D-37B8-41DF-91B9-72D04F891C89}" type="presParOf" srcId="{54519F45-D9F5-417C-AB03-8CE4081D6114}" destId="{7EF95BAA-2253-470F-8A31-86D295D1B81C}" srcOrd="0" destOrd="0" presId="urn:microsoft.com/office/officeart/2005/8/layout/lProcess2"/>
    <dgm:cxn modelId="{83E36801-DAA8-4CBA-BC61-BE487A8BF89D}" type="presParOf" srcId="{7EF95BAA-2253-470F-8A31-86D295D1B81C}" destId="{579DE44B-6A93-42BC-8C2E-67AC84607B5B}" srcOrd="0" destOrd="0" presId="urn:microsoft.com/office/officeart/2005/8/layout/lProcess2"/>
    <dgm:cxn modelId="{12C041C2-A414-4920-8B81-F3AFB8419EB9}" type="presParOf" srcId="{7EF95BAA-2253-470F-8A31-86D295D1B81C}" destId="{101F8833-8894-42DD-AE37-E2E79981518E}" srcOrd="1" destOrd="0" presId="urn:microsoft.com/office/officeart/2005/8/layout/lProcess2"/>
    <dgm:cxn modelId="{855AD26E-551C-4CD5-A186-CD2752E27A06}" type="presParOf" srcId="{7EF95BAA-2253-470F-8A31-86D295D1B81C}" destId="{D988D2FA-A2AB-437F-887E-87097A751CB9}" srcOrd="2" destOrd="0" presId="urn:microsoft.com/office/officeart/2005/8/layout/lProcess2"/>
    <dgm:cxn modelId="{91A23ED1-8515-4F2E-8B16-9D365A30F7FD}" type="presParOf" srcId="{D988D2FA-A2AB-437F-887E-87097A751CB9}" destId="{E11C40FA-1C25-46D5-B6EF-E49B6C06988B}" srcOrd="0" destOrd="0" presId="urn:microsoft.com/office/officeart/2005/8/layout/lProcess2"/>
    <dgm:cxn modelId="{1D58B664-E7BA-4784-BDAC-A47E2D3A3B63}" type="presParOf" srcId="{E11C40FA-1C25-46D5-B6EF-E49B6C06988B}" destId="{D3CE763F-92FA-4F7E-93DD-AAD9666921DF}" srcOrd="0" destOrd="0" presId="urn:microsoft.com/office/officeart/2005/8/layout/lProcess2"/>
    <dgm:cxn modelId="{AB834085-1B52-4FE7-8EFC-0CBAC6F06B34}" type="presParOf" srcId="{E11C40FA-1C25-46D5-B6EF-E49B6C06988B}" destId="{295092E7-37B1-4006-8C1B-A61C6BE541A6}" srcOrd="1" destOrd="0" presId="urn:microsoft.com/office/officeart/2005/8/layout/lProcess2"/>
    <dgm:cxn modelId="{B92B5D0E-8E3D-491E-957A-D776680FB7FC}" type="presParOf" srcId="{E11C40FA-1C25-46D5-B6EF-E49B6C06988B}" destId="{F620A8F2-727B-4094-B745-453AD8334A5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B278F2-F703-4432-8DDA-0B0BEEE79A4B}" type="doc">
      <dgm:prSet loTypeId="urn:microsoft.com/office/officeart/2005/8/layout/lProcess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34EC65-8CF2-487F-BFD9-6BD91F931DA5}">
      <dgm:prSet/>
      <dgm:spPr/>
      <dgm:t>
        <a:bodyPr/>
        <a:lstStyle/>
        <a:p>
          <a:pPr rtl="0"/>
          <a:r>
            <a:rPr lang="en-US" dirty="0" smtClean="0">
              <a:latin typeface="Tw Cen MT Condensed Extra Bold" panose="020B0803020202020204" pitchFamily="34" charset="0"/>
            </a:rPr>
            <a:t>Step 4</a:t>
          </a:r>
          <a:endParaRPr lang="en-GB" dirty="0">
            <a:latin typeface="Tw Cen MT Condensed Extra Bold" panose="020B0803020202020204" pitchFamily="34" charset="0"/>
          </a:endParaRPr>
        </a:p>
      </dgm:t>
    </dgm:pt>
    <dgm:pt modelId="{C2D3DB3A-4C72-48FF-9154-E608D3297B43}" type="parTrans" cxnId="{C898A0F8-28EC-4276-A819-81C5358B88AB}">
      <dgm:prSet/>
      <dgm:spPr/>
      <dgm:t>
        <a:bodyPr/>
        <a:lstStyle/>
        <a:p>
          <a:endParaRPr lang="en-US"/>
        </a:p>
      </dgm:t>
    </dgm:pt>
    <dgm:pt modelId="{957ED513-7DF3-4092-AFF8-D22E181D46A3}" type="sibTrans" cxnId="{C898A0F8-28EC-4276-A819-81C5358B88AB}">
      <dgm:prSet/>
      <dgm:spPr/>
      <dgm:t>
        <a:bodyPr/>
        <a:lstStyle/>
        <a:p>
          <a:endParaRPr lang="en-US"/>
        </a:p>
      </dgm:t>
    </dgm:pt>
    <dgm:pt modelId="{8EF3C5B1-E991-4BCA-B404-967EB376A0BD}">
      <dgm:prSet custT="1"/>
      <dgm:spPr/>
      <dgm:t>
        <a:bodyPr/>
        <a:lstStyle/>
        <a:p>
          <a:r>
            <a:rPr lang="en-US" sz="2500" dirty="0" smtClean="0">
              <a:latin typeface="Arial"/>
              <a:cs typeface="Arial"/>
            </a:rPr>
            <a:t>Verify</a:t>
          </a:r>
          <a:r>
            <a:rPr lang="en-US" sz="2500" spc="-35" dirty="0" smtClean="0">
              <a:latin typeface="Arial"/>
              <a:cs typeface="Arial"/>
            </a:rPr>
            <a:t> </a:t>
          </a:r>
          <a:r>
            <a:rPr lang="en-US" sz="2500" dirty="0" smtClean="0">
              <a:latin typeface="Arial"/>
              <a:cs typeface="Arial"/>
            </a:rPr>
            <a:t>your</a:t>
          </a:r>
          <a:r>
            <a:rPr lang="en-US" sz="2500" spc="-5" dirty="0" smtClean="0">
              <a:latin typeface="Arial"/>
              <a:cs typeface="Arial"/>
            </a:rPr>
            <a:t> </a:t>
          </a:r>
          <a:r>
            <a:rPr lang="en-US" sz="2500" dirty="0" smtClean="0">
              <a:latin typeface="Arial"/>
              <a:cs typeface="Arial"/>
            </a:rPr>
            <a:t>institute</a:t>
          </a:r>
          <a:r>
            <a:rPr lang="en-US" sz="2500" spc="-65" dirty="0" smtClean="0">
              <a:latin typeface="Arial"/>
              <a:cs typeface="Arial"/>
            </a:rPr>
            <a:t> </a:t>
          </a:r>
          <a:r>
            <a:rPr lang="en-US" sz="2500" dirty="0" smtClean="0">
              <a:latin typeface="Arial"/>
              <a:cs typeface="Arial"/>
            </a:rPr>
            <a:t>details</a:t>
          </a:r>
          <a:r>
            <a:rPr lang="en-US" sz="2500" spc="-40" dirty="0" smtClean="0">
              <a:latin typeface="Arial"/>
              <a:cs typeface="Arial"/>
            </a:rPr>
            <a:t> </a:t>
          </a:r>
          <a:r>
            <a:rPr lang="en-US" sz="2500" dirty="0" smtClean="0">
              <a:latin typeface="Arial"/>
              <a:cs typeface="Arial"/>
            </a:rPr>
            <a:t>and</a:t>
          </a:r>
          <a:r>
            <a:rPr lang="en-US" sz="2500" spc="-15" dirty="0" smtClean="0">
              <a:latin typeface="Arial"/>
              <a:cs typeface="Arial"/>
            </a:rPr>
            <a:t> </a:t>
          </a:r>
          <a:r>
            <a:rPr lang="en-US" sz="2500" spc="-25" dirty="0" smtClean="0">
              <a:latin typeface="Arial"/>
              <a:cs typeface="Arial"/>
            </a:rPr>
            <a:t>if </a:t>
          </a:r>
          <a:r>
            <a:rPr lang="en-US" sz="2500" dirty="0" smtClean="0">
              <a:latin typeface="Arial"/>
              <a:cs typeface="Arial"/>
            </a:rPr>
            <a:t>all</a:t>
          </a:r>
          <a:r>
            <a:rPr lang="en-US" sz="2500" spc="-5" dirty="0" smtClean="0">
              <a:latin typeface="Arial"/>
              <a:cs typeface="Arial"/>
            </a:rPr>
            <a:t> </a:t>
          </a:r>
          <a:r>
            <a:rPr lang="en-US" sz="2500" dirty="0" smtClean="0">
              <a:latin typeface="Arial"/>
              <a:cs typeface="Arial"/>
            </a:rPr>
            <a:t>looks</a:t>
          </a:r>
          <a:r>
            <a:rPr lang="en-US" sz="2500" spc="-25" dirty="0" smtClean="0">
              <a:latin typeface="Arial"/>
              <a:cs typeface="Arial"/>
            </a:rPr>
            <a:t> </a:t>
          </a:r>
          <a:r>
            <a:rPr lang="en-US" sz="2500" dirty="0" smtClean="0">
              <a:latin typeface="Arial"/>
              <a:cs typeface="Arial"/>
            </a:rPr>
            <a:t>good,</a:t>
          </a:r>
          <a:r>
            <a:rPr lang="en-US" sz="2500" spc="-10" dirty="0" smtClean="0">
              <a:latin typeface="Arial"/>
              <a:cs typeface="Arial"/>
            </a:rPr>
            <a:t> </a:t>
          </a:r>
          <a:r>
            <a:rPr lang="en-US" sz="2500" dirty="0" smtClean="0">
              <a:latin typeface="Calibri"/>
              <a:cs typeface="Calibri"/>
            </a:rPr>
            <a:t>Click</a:t>
          </a:r>
          <a:r>
            <a:rPr lang="en-US" sz="2500" spc="10" dirty="0" smtClean="0">
              <a:latin typeface="Calibri"/>
              <a:cs typeface="Calibri"/>
            </a:rPr>
            <a:t> </a:t>
          </a:r>
          <a:r>
            <a:rPr lang="en-US" sz="2500" spc="-25" dirty="0" smtClean="0">
              <a:latin typeface="Calibri"/>
              <a:cs typeface="Calibri"/>
            </a:rPr>
            <a:t>on “</a:t>
          </a:r>
          <a:r>
            <a:rPr lang="en-US" sz="3600" spc="-25" dirty="0" smtClean="0">
              <a:latin typeface="Calibri"/>
              <a:cs typeface="Calibri"/>
            </a:rPr>
            <a:t>SAVE</a:t>
          </a:r>
          <a:r>
            <a:rPr lang="en-US" sz="2500" spc="-25" dirty="0" smtClean="0">
              <a:latin typeface="Calibri"/>
              <a:cs typeface="Calibri"/>
            </a:rPr>
            <a:t>” </a:t>
          </a:r>
          <a:r>
            <a:rPr lang="en-US" sz="2500" dirty="0" smtClean="0">
              <a:latin typeface="Calibri"/>
              <a:cs typeface="Calibri"/>
            </a:rPr>
            <a:t>button</a:t>
          </a:r>
          <a:r>
            <a:rPr lang="en-US" sz="2500" spc="-15" dirty="0" smtClean="0">
              <a:latin typeface="Calibri"/>
              <a:cs typeface="Calibri"/>
            </a:rPr>
            <a:t> </a:t>
          </a:r>
          <a:r>
            <a:rPr lang="en-US" sz="2500" dirty="0" smtClean="0">
              <a:latin typeface="Calibri"/>
              <a:cs typeface="Calibri"/>
            </a:rPr>
            <a:t>in</a:t>
          </a:r>
          <a:r>
            <a:rPr lang="en-US" sz="2500" spc="-30" dirty="0" smtClean="0">
              <a:latin typeface="Calibri"/>
              <a:cs typeface="Calibri"/>
            </a:rPr>
            <a:t> </a:t>
          </a:r>
          <a:r>
            <a:rPr lang="en-US" sz="2500" dirty="0" smtClean="0">
              <a:latin typeface="Calibri"/>
              <a:cs typeface="Calibri"/>
            </a:rPr>
            <a:t>the</a:t>
          </a:r>
          <a:r>
            <a:rPr lang="en-US" sz="2500" spc="-30" dirty="0" smtClean="0">
              <a:latin typeface="Calibri"/>
              <a:cs typeface="Calibri"/>
            </a:rPr>
            <a:t> </a:t>
          </a:r>
          <a:r>
            <a:rPr lang="en-US" sz="2500" dirty="0" smtClean="0">
              <a:latin typeface="Calibri"/>
              <a:cs typeface="Calibri"/>
            </a:rPr>
            <a:t>bottom</a:t>
          </a:r>
          <a:r>
            <a:rPr lang="en-US" sz="2500" spc="-40" dirty="0" smtClean="0">
              <a:latin typeface="Calibri"/>
              <a:cs typeface="Calibri"/>
            </a:rPr>
            <a:t> </a:t>
          </a:r>
          <a:r>
            <a:rPr lang="en-US" sz="2500" spc="-25" dirty="0" smtClean="0">
              <a:latin typeface="Calibri"/>
              <a:cs typeface="Calibri"/>
            </a:rPr>
            <a:t>and </a:t>
          </a:r>
          <a:r>
            <a:rPr lang="en-GB" sz="2500" spc="-10" dirty="0" smtClean="0">
              <a:latin typeface="Calibri"/>
              <a:cs typeface="Calibri"/>
            </a:rPr>
            <a:t>continue…</a:t>
          </a:r>
          <a:endParaRPr lang="en-GB" sz="2500" dirty="0">
            <a:latin typeface="Bahnschrift" panose="020B0502040204020203" pitchFamily="34" charset="0"/>
          </a:endParaRPr>
        </a:p>
      </dgm:t>
    </dgm:pt>
    <dgm:pt modelId="{54E797C7-C14D-44A4-B4C1-6FC812B06590}" type="parTrans" cxnId="{3546745F-A864-4653-B0C5-1E7745B740E2}">
      <dgm:prSet/>
      <dgm:spPr/>
      <dgm:t>
        <a:bodyPr/>
        <a:lstStyle/>
        <a:p>
          <a:endParaRPr lang="en-US"/>
        </a:p>
      </dgm:t>
    </dgm:pt>
    <dgm:pt modelId="{B3548C84-BCC0-42D9-8EE0-611E5468A213}" type="sibTrans" cxnId="{3546745F-A864-4653-B0C5-1E7745B740E2}">
      <dgm:prSet/>
      <dgm:spPr/>
      <dgm:t>
        <a:bodyPr/>
        <a:lstStyle/>
        <a:p>
          <a:endParaRPr lang="en-US"/>
        </a:p>
      </dgm:t>
    </dgm:pt>
    <dgm:pt modelId="{54519F45-D9F5-417C-AB03-8CE4081D6114}" type="pres">
      <dgm:prSet presAssocID="{D4B278F2-F703-4432-8DDA-0B0BEEE79A4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F95BAA-2253-470F-8A31-86D295D1B81C}" type="pres">
      <dgm:prSet presAssocID="{9234EC65-8CF2-487F-BFD9-6BD91F931DA5}" presName="compNode" presStyleCnt="0"/>
      <dgm:spPr/>
    </dgm:pt>
    <dgm:pt modelId="{579DE44B-6A93-42BC-8C2E-67AC84607B5B}" type="pres">
      <dgm:prSet presAssocID="{9234EC65-8CF2-487F-BFD9-6BD91F931DA5}" presName="aNode" presStyleLbl="bgShp" presStyleIdx="0" presStyleCnt="1"/>
      <dgm:spPr/>
      <dgm:t>
        <a:bodyPr/>
        <a:lstStyle/>
        <a:p>
          <a:endParaRPr lang="en-US"/>
        </a:p>
      </dgm:t>
    </dgm:pt>
    <dgm:pt modelId="{101F8833-8894-42DD-AE37-E2E79981518E}" type="pres">
      <dgm:prSet presAssocID="{9234EC65-8CF2-487F-BFD9-6BD91F931DA5}" presName="textNode" presStyleLbl="bgShp" presStyleIdx="0" presStyleCnt="1"/>
      <dgm:spPr/>
      <dgm:t>
        <a:bodyPr/>
        <a:lstStyle/>
        <a:p>
          <a:endParaRPr lang="en-US"/>
        </a:p>
      </dgm:t>
    </dgm:pt>
    <dgm:pt modelId="{D988D2FA-A2AB-437F-887E-87097A751CB9}" type="pres">
      <dgm:prSet presAssocID="{9234EC65-8CF2-487F-BFD9-6BD91F931DA5}" presName="compChildNode" presStyleCnt="0"/>
      <dgm:spPr/>
    </dgm:pt>
    <dgm:pt modelId="{E11C40FA-1C25-46D5-B6EF-E49B6C06988B}" type="pres">
      <dgm:prSet presAssocID="{9234EC65-8CF2-487F-BFD9-6BD91F931DA5}" presName="theInnerList" presStyleCnt="0"/>
      <dgm:spPr/>
    </dgm:pt>
    <dgm:pt modelId="{D3CE763F-92FA-4F7E-93DD-AAD9666921DF}" type="pres">
      <dgm:prSet presAssocID="{8EF3C5B1-E991-4BCA-B404-967EB376A0BD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62A497-35CB-492A-A03A-17447AF98757}" type="presOf" srcId="{D4B278F2-F703-4432-8DDA-0B0BEEE79A4B}" destId="{54519F45-D9F5-417C-AB03-8CE4081D6114}" srcOrd="0" destOrd="0" presId="urn:microsoft.com/office/officeart/2005/8/layout/lProcess2"/>
    <dgm:cxn modelId="{3546745F-A864-4653-B0C5-1E7745B740E2}" srcId="{9234EC65-8CF2-487F-BFD9-6BD91F931DA5}" destId="{8EF3C5B1-E991-4BCA-B404-967EB376A0BD}" srcOrd="0" destOrd="0" parTransId="{54E797C7-C14D-44A4-B4C1-6FC812B06590}" sibTransId="{B3548C84-BCC0-42D9-8EE0-611E5468A213}"/>
    <dgm:cxn modelId="{930F0C92-1AFA-44B4-9DB1-63ADBB373D6F}" type="presOf" srcId="{9234EC65-8CF2-487F-BFD9-6BD91F931DA5}" destId="{579DE44B-6A93-42BC-8C2E-67AC84607B5B}" srcOrd="0" destOrd="0" presId="urn:microsoft.com/office/officeart/2005/8/layout/lProcess2"/>
    <dgm:cxn modelId="{41302031-EA87-497F-8127-8A07B1D7DF6F}" type="presOf" srcId="{9234EC65-8CF2-487F-BFD9-6BD91F931DA5}" destId="{101F8833-8894-42DD-AE37-E2E79981518E}" srcOrd="1" destOrd="0" presId="urn:microsoft.com/office/officeart/2005/8/layout/lProcess2"/>
    <dgm:cxn modelId="{B133066A-265D-49A6-9AAE-1BC713C921A4}" type="presOf" srcId="{8EF3C5B1-E991-4BCA-B404-967EB376A0BD}" destId="{D3CE763F-92FA-4F7E-93DD-AAD9666921DF}" srcOrd="0" destOrd="0" presId="urn:microsoft.com/office/officeart/2005/8/layout/lProcess2"/>
    <dgm:cxn modelId="{C898A0F8-28EC-4276-A819-81C5358B88AB}" srcId="{D4B278F2-F703-4432-8DDA-0B0BEEE79A4B}" destId="{9234EC65-8CF2-487F-BFD9-6BD91F931DA5}" srcOrd="0" destOrd="0" parTransId="{C2D3DB3A-4C72-48FF-9154-E608D3297B43}" sibTransId="{957ED513-7DF3-4092-AFF8-D22E181D46A3}"/>
    <dgm:cxn modelId="{3B09E25D-37B8-41DF-91B9-72D04F891C89}" type="presParOf" srcId="{54519F45-D9F5-417C-AB03-8CE4081D6114}" destId="{7EF95BAA-2253-470F-8A31-86D295D1B81C}" srcOrd="0" destOrd="0" presId="urn:microsoft.com/office/officeart/2005/8/layout/lProcess2"/>
    <dgm:cxn modelId="{83E36801-DAA8-4CBA-BC61-BE487A8BF89D}" type="presParOf" srcId="{7EF95BAA-2253-470F-8A31-86D295D1B81C}" destId="{579DE44B-6A93-42BC-8C2E-67AC84607B5B}" srcOrd="0" destOrd="0" presId="urn:microsoft.com/office/officeart/2005/8/layout/lProcess2"/>
    <dgm:cxn modelId="{12C041C2-A414-4920-8B81-F3AFB8419EB9}" type="presParOf" srcId="{7EF95BAA-2253-470F-8A31-86D295D1B81C}" destId="{101F8833-8894-42DD-AE37-E2E79981518E}" srcOrd="1" destOrd="0" presId="urn:microsoft.com/office/officeart/2005/8/layout/lProcess2"/>
    <dgm:cxn modelId="{855AD26E-551C-4CD5-A186-CD2752E27A06}" type="presParOf" srcId="{7EF95BAA-2253-470F-8A31-86D295D1B81C}" destId="{D988D2FA-A2AB-437F-887E-87097A751CB9}" srcOrd="2" destOrd="0" presId="urn:microsoft.com/office/officeart/2005/8/layout/lProcess2"/>
    <dgm:cxn modelId="{91A23ED1-8515-4F2E-8B16-9D365A30F7FD}" type="presParOf" srcId="{D988D2FA-A2AB-437F-887E-87097A751CB9}" destId="{E11C40FA-1C25-46D5-B6EF-E49B6C06988B}" srcOrd="0" destOrd="0" presId="urn:microsoft.com/office/officeart/2005/8/layout/lProcess2"/>
    <dgm:cxn modelId="{1D58B664-E7BA-4784-BDAC-A47E2D3A3B63}" type="presParOf" srcId="{E11C40FA-1C25-46D5-B6EF-E49B6C06988B}" destId="{D3CE763F-92FA-4F7E-93DD-AAD9666921D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4B278F2-F703-4432-8DDA-0B0BEEE79A4B}" type="doc">
      <dgm:prSet loTypeId="urn:microsoft.com/office/officeart/2005/8/layout/lProcess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34EC65-8CF2-487F-BFD9-6BD91F931DA5}">
      <dgm:prSet/>
      <dgm:spPr/>
      <dgm:t>
        <a:bodyPr/>
        <a:lstStyle/>
        <a:p>
          <a:pPr rtl="0"/>
          <a:r>
            <a:rPr lang="en-US" dirty="0" smtClean="0">
              <a:latin typeface="Tw Cen MT Condensed Extra Bold" panose="020B0803020202020204" pitchFamily="34" charset="0"/>
            </a:rPr>
            <a:t>Step 5</a:t>
          </a:r>
          <a:endParaRPr lang="en-GB" dirty="0">
            <a:latin typeface="Tw Cen MT Condensed Extra Bold" panose="020B0803020202020204" pitchFamily="34" charset="0"/>
          </a:endParaRPr>
        </a:p>
      </dgm:t>
    </dgm:pt>
    <dgm:pt modelId="{C2D3DB3A-4C72-48FF-9154-E608D3297B43}" type="parTrans" cxnId="{C898A0F8-28EC-4276-A819-81C5358B88AB}">
      <dgm:prSet/>
      <dgm:spPr/>
      <dgm:t>
        <a:bodyPr/>
        <a:lstStyle/>
        <a:p>
          <a:endParaRPr lang="en-US"/>
        </a:p>
      </dgm:t>
    </dgm:pt>
    <dgm:pt modelId="{957ED513-7DF3-4092-AFF8-D22E181D46A3}" type="sibTrans" cxnId="{C898A0F8-28EC-4276-A819-81C5358B88AB}">
      <dgm:prSet/>
      <dgm:spPr/>
      <dgm:t>
        <a:bodyPr/>
        <a:lstStyle/>
        <a:p>
          <a:endParaRPr lang="en-US"/>
        </a:p>
      </dgm:t>
    </dgm:pt>
    <dgm:pt modelId="{8EF3C5B1-E991-4BCA-B404-967EB376A0BD}">
      <dgm:prSet custT="1"/>
      <dgm:spPr/>
      <dgm:t>
        <a:bodyPr/>
        <a:lstStyle/>
        <a:p>
          <a:r>
            <a:rPr lang="en-US" sz="2000" spc="-30" dirty="0" smtClean="0">
              <a:latin typeface="Arial"/>
              <a:cs typeface="Arial"/>
            </a:rPr>
            <a:t>You</a:t>
          </a:r>
          <a:r>
            <a:rPr lang="en-US" sz="2000" spc="-15" dirty="0" smtClean="0">
              <a:latin typeface="Arial"/>
              <a:cs typeface="Arial"/>
            </a:rPr>
            <a:t> </a:t>
          </a:r>
          <a:r>
            <a:rPr lang="en-US" sz="2000" dirty="0" smtClean="0">
              <a:latin typeface="Arial"/>
              <a:cs typeface="Arial"/>
            </a:rPr>
            <a:t>need</a:t>
          </a:r>
          <a:r>
            <a:rPr lang="en-US" sz="2000" spc="-20" dirty="0" smtClean="0">
              <a:latin typeface="Arial"/>
              <a:cs typeface="Arial"/>
            </a:rPr>
            <a:t> </a:t>
          </a:r>
          <a:r>
            <a:rPr lang="en-US" sz="2000" dirty="0" smtClean="0">
              <a:latin typeface="Arial"/>
              <a:cs typeface="Arial"/>
            </a:rPr>
            <a:t>to</a:t>
          </a:r>
          <a:r>
            <a:rPr lang="en-US" sz="2000" spc="-25" dirty="0" smtClean="0">
              <a:latin typeface="Arial"/>
              <a:cs typeface="Arial"/>
            </a:rPr>
            <a:t> </a:t>
          </a:r>
          <a:r>
            <a:rPr lang="en-US" sz="2000" dirty="0" smtClean="0">
              <a:latin typeface="Arial"/>
              <a:cs typeface="Arial"/>
            </a:rPr>
            <a:t>upload</a:t>
          </a:r>
          <a:r>
            <a:rPr lang="en-US" sz="2000" spc="-45" dirty="0" smtClean="0">
              <a:latin typeface="Arial"/>
              <a:cs typeface="Arial"/>
            </a:rPr>
            <a:t> </a:t>
          </a:r>
          <a:r>
            <a:rPr lang="en-US" sz="2400" b="1" dirty="0" smtClean="0">
              <a:solidFill>
                <a:srgbClr val="FFFF00"/>
              </a:solidFill>
              <a:latin typeface="Arial"/>
              <a:cs typeface="Arial"/>
            </a:rPr>
            <a:t>3</a:t>
          </a:r>
          <a:r>
            <a:rPr lang="en-US" sz="2400" b="1" spc="-20" dirty="0" smtClean="0">
              <a:solidFill>
                <a:srgbClr val="FFFF00"/>
              </a:solidFill>
              <a:latin typeface="Arial"/>
              <a:cs typeface="Arial"/>
            </a:rPr>
            <a:t> </a:t>
          </a:r>
          <a:r>
            <a:rPr lang="en-US" sz="2400" b="1" dirty="0" smtClean="0">
              <a:solidFill>
                <a:srgbClr val="FFFF00"/>
              </a:solidFill>
              <a:latin typeface="Arial"/>
              <a:cs typeface="Arial"/>
            </a:rPr>
            <a:t>images</a:t>
          </a:r>
          <a:r>
            <a:rPr lang="en-US" sz="2400" b="1" spc="-40" dirty="0" smtClean="0">
              <a:solidFill>
                <a:srgbClr val="FFFF00"/>
              </a:solidFill>
              <a:latin typeface="Arial"/>
              <a:cs typeface="Arial"/>
            </a:rPr>
            <a:t> </a:t>
          </a:r>
          <a:r>
            <a:rPr lang="en-US" sz="2000" spc="-25" dirty="0" smtClean="0">
              <a:latin typeface="Arial"/>
              <a:cs typeface="Arial"/>
            </a:rPr>
            <a:t>of </a:t>
          </a:r>
          <a:r>
            <a:rPr lang="en-US" sz="2000" dirty="0" smtClean="0">
              <a:latin typeface="Arial"/>
              <a:cs typeface="Arial"/>
            </a:rPr>
            <a:t>your</a:t>
          </a:r>
          <a:r>
            <a:rPr lang="en-US" sz="2000" spc="15" dirty="0" smtClean="0">
              <a:latin typeface="Arial"/>
              <a:cs typeface="Arial"/>
            </a:rPr>
            <a:t> </a:t>
          </a:r>
          <a:r>
            <a:rPr lang="en-US" sz="2000" dirty="0" smtClean="0">
              <a:latin typeface="Arial"/>
              <a:cs typeface="Arial"/>
            </a:rPr>
            <a:t>institute,</a:t>
          </a:r>
          <a:r>
            <a:rPr lang="en-US" sz="2000" spc="-45" dirty="0" smtClean="0">
              <a:latin typeface="Arial"/>
              <a:cs typeface="Arial"/>
            </a:rPr>
            <a:t> </a:t>
          </a:r>
          <a:r>
            <a:rPr lang="en-US" sz="2000" dirty="0" smtClean="0">
              <a:latin typeface="Arial"/>
              <a:cs typeface="Arial"/>
            </a:rPr>
            <a:t>ideally</a:t>
          </a:r>
          <a:r>
            <a:rPr lang="en-US" sz="2000" spc="-45" dirty="0" smtClean="0">
              <a:latin typeface="Arial"/>
              <a:cs typeface="Arial"/>
            </a:rPr>
            <a:t> </a:t>
          </a:r>
          <a:r>
            <a:rPr lang="en-US" sz="2000" dirty="0" smtClean="0">
              <a:latin typeface="Arial"/>
              <a:cs typeface="Arial"/>
            </a:rPr>
            <a:t>you</a:t>
          </a:r>
          <a:r>
            <a:rPr lang="en-US" sz="2000" spc="20" dirty="0" smtClean="0">
              <a:latin typeface="Arial"/>
              <a:cs typeface="Arial"/>
            </a:rPr>
            <a:t> </a:t>
          </a:r>
          <a:r>
            <a:rPr lang="en-US" sz="2000" spc="-10" dirty="0" smtClean="0">
              <a:latin typeface="Arial"/>
              <a:cs typeface="Arial"/>
            </a:rPr>
            <a:t>should </a:t>
          </a:r>
          <a:r>
            <a:rPr lang="en-US" sz="2000" dirty="0" smtClean="0">
              <a:latin typeface="Arial"/>
              <a:cs typeface="Arial"/>
            </a:rPr>
            <a:t>use</a:t>
          </a:r>
          <a:r>
            <a:rPr lang="en-US" sz="2000" spc="-15" dirty="0" smtClean="0">
              <a:latin typeface="Arial"/>
              <a:cs typeface="Arial"/>
            </a:rPr>
            <a:t> </a:t>
          </a:r>
          <a:r>
            <a:rPr lang="en-US" sz="2000" dirty="0" smtClean="0">
              <a:latin typeface="Arial"/>
              <a:cs typeface="Arial"/>
            </a:rPr>
            <a:t>3</a:t>
          </a:r>
          <a:r>
            <a:rPr lang="en-US" sz="2000" spc="-5" dirty="0" smtClean="0">
              <a:latin typeface="Arial"/>
              <a:cs typeface="Arial"/>
            </a:rPr>
            <a:t> </a:t>
          </a:r>
          <a:r>
            <a:rPr lang="en-US" sz="2000" dirty="0" smtClean="0">
              <a:latin typeface="Arial"/>
              <a:cs typeface="Arial"/>
            </a:rPr>
            <a:t>different</a:t>
          </a:r>
          <a:r>
            <a:rPr lang="en-US" sz="2000" spc="-50" dirty="0" smtClean="0">
              <a:latin typeface="Arial"/>
              <a:cs typeface="Arial"/>
            </a:rPr>
            <a:t> </a:t>
          </a:r>
          <a:r>
            <a:rPr lang="en-US" sz="2000" dirty="0" smtClean="0">
              <a:latin typeface="Arial"/>
              <a:cs typeface="Arial"/>
            </a:rPr>
            <a:t>images,</a:t>
          </a:r>
          <a:r>
            <a:rPr lang="en-US" sz="2000" spc="-35" dirty="0" smtClean="0">
              <a:latin typeface="Arial"/>
              <a:cs typeface="Arial"/>
            </a:rPr>
            <a:t> </a:t>
          </a:r>
        </a:p>
        <a:p>
          <a:r>
            <a:rPr lang="en-US" sz="2000" dirty="0" smtClean="0">
              <a:latin typeface="Arial"/>
              <a:cs typeface="Arial"/>
            </a:rPr>
            <a:t>one </a:t>
          </a:r>
          <a:r>
            <a:rPr lang="en-US" sz="2000" spc="-25" dirty="0" smtClean="0">
              <a:latin typeface="Arial"/>
              <a:cs typeface="Arial"/>
            </a:rPr>
            <a:t>as </a:t>
          </a:r>
          <a:r>
            <a:rPr lang="en-US" sz="2000" dirty="0" smtClean="0">
              <a:latin typeface="Arial"/>
              <a:cs typeface="Arial"/>
            </a:rPr>
            <a:t>an</a:t>
          </a:r>
          <a:r>
            <a:rPr lang="en-US" sz="2000" spc="-50" dirty="0" smtClean="0">
              <a:latin typeface="Arial"/>
              <a:cs typeface="Arial"/>
            </a:rPr>
            <a:t> </a:t>
          </a:r>
          <a:r>
            <a:rPr lang="en-US" sz="2000" dirty="0" smtClean="0">
              <a:latin typeface="Arial"/>
              <a:cs typeface="Arial"/>
            </a:rPr>
            <a:t>“</a:t>
          </a:r>
          <a:r>
            <a:rPr lang="en-US" sz="2000" dirty="0" smtClean="0">
              <a:latin typeface="Calibri"/>
              <a:cs typeface="Calibri"/>
            </a:rPr>
            <a:t>Institute</a:t>
          </a:r>
          <a:r>
            <a:rPr lang="en-US" sz="2000" spc="10" dirty="0" smtClean="0">
              <a:latin typeface="Calibri"/>
              <a:cs typeface="Calibri"/>
            </a:rPr>
            <a:t> </a:t>
          </a:r>
          <a:r>
            <a:rPr lang="en-US" sz="2000" dirty="0" smtClean="0">
              <a:latin typeface="Calibri"/>
              <a:cs typeface="Calibri"/>
            </a:rPr>
            <a:t>icon</a:t>
          </a:r>
          <a:r>
            <a:rPr lang="en-US" sz="2000" dirty="0" smtClean="0">
              <a:latin typeface="Arial"/>
              <a:cs typeface="Arial"/>
            </a:rPr>
            <a:t>”</a:t>
          </a:r>
          <a:r>
            <a:rPr lang="en-US" sz="2000" spc="-5" dirty="0" smtClean="0">
              <a:latin typeface="Arial"/>
              <a:cs typeface="Arial"/>
            </a:rPr>
            <a:t> </a:t>
          </a:r>
          <a:r>
            <a:rPr lang="en-US" sz="2000" dirty="0" smtClean="0">
              <a:latin typeface="Arial"/>
              <a:cs typeface="Arial"/>
            </a:rPr>
            <a:t>another</a:t>
          </a:r>
          <a:r>
            <a:rPr lang="en-US" sz="2000" spc="-70" dirty="0" smtClean="0">
              <a:latin typeface="Arial"/>
              <a:cs typeface="Arial"/>
            </a:rPr>
            <a:t> </a:t>
          </a:r>
          <a:r>
            <a:rPr lang="en-US" sz="2000" dirty="0" smtClean="0">
              <a:latin typeface="Arial"/>
              <a:cs typeface="Arial"/>
            </a:rPr>
            <a:t>as</a:t>
          </a:r>
          <a:r>
            <a:rPr lang="en-US" sz="2000" spc="-40" dirty="0" smtClean="0">
              <a:latin typeface="Arial"/>
              <a:cs typeface="Arial"/>
            </a:rPr>
            <a:t> </a:t>
          </a:r>
          <a:r>
            <a:rPr lang="en-US" sz="2000" spc="-25" dirty="0" smtClean="0">
              <a:latin typeface="Arial"/>
              <a:cs typeface="Arial"/>
            </a:rPr>
            <a:t>an </a:t>
          </a:r>
          <a:r>
            <a:rPr lang="en-US" sz="2000" dirty="0" smtClean="0">
              <a:latin typeface="Arial"/>
              <a:cs typeface="Arial"/>
            </a:rPr>
            <a:t>“</a:t>
          </a:r>
          <a:r>
            <a:rPr lang="en-US" sz="2000" dirty="0" smtClean="0">
              <a:latin typeface="Calibri"/>
              <a:cs typeface="Calibri"/>
            </a:rPr>
            <a:t>Institute</a:t>
          </a:r>
          <a:r>
            <a:rPr lang="en-US" sz="2000" spc="-5" dirty="0" smtClean="0">
              <a:latin typeface="Calibri"/>
              <a:cs typeface="Calibri"/>
            </a:rPr>
            <a:t> </a:t>
          </a:r>
          <a:r>
            <a:rPr lang="en-US" sz="2000" dirty="0" smtClean="0">
              <a:latin typeface="Calibri"/>
              <a:cs typeface="Calibri"/>
            </a:rPr>
            <a:t>thumbnail</a:t>
          </a:r>
          <a:r>
            <a:rPr lang="en-US" sz="2000" dirty="0" smtClean="0">
              <a:latin typeface="Arial"/>
              <a:cs typeface="Arial"/>
            </a:rPr>
            <a:t>”</a:t>
          </a:r>
          <a:r>
            <a:rPr lang="en-US" sz="2000" spc="35" dirty="0" smtClean="0">
              <a:latin typeface="Arial"/>
              <a:cs typeface="Arial"/>
            </a:rPr>
            <a:t> </a:t>
          </a:r>
          <a:r>
            <a:rPr lang="en-US" sz="2000" dirty="0" smtClean="0">
              <a:latin typeface="Arial"/>
              <a:cs typeface="Arial"/>
            </a:rPr>
            <a:t>and</a:t>
          </a:r>
          <a:r>
            <a:rPr lang="en-US" sz="2000" spc="-45" dirty="0" smtClean="0">
              <a:latin typeface="Arial"/>
              <a:cs typeface="Arial"/>
            </a:rPr>
            <a:t> </a:t>
          </a:r>
          <a:r>
            <a:rPr lang="en-US" sz="2000" dirty="0" smtClean="0">
              <a:latin typeface="Arial"/>
              <a:cs typeface="Arial"/>
            </a:rPr>
            <a:t>last</a:t>
          </a:r>
          <a:r>
            <a:rPr lang="en-US" sz="2000" spc="-70" dirty="0" smtClean="0">
              <a:latin typeface="Arial"/>
              <a:cs typeface="Arial"/>
            </a:rPr>
            <a:t> </a:t>
          </a:r>
          <a:r>
            <a:rPr lang="en-US" sz="2000" spc="-25" dirty="0" smtClean="0">
              <a:latin typeface="Arial"/>
              <a:cs typeface="Arial"/>
            </a:rPr>
            <a:t>as </a:t>
          </a:r>
          <a:r>
            <a:rPr lang="en-US" sz="2000" dirty="0" smtClean="0">
              <a:latin typeface="Arial"/>
              <a:cs typeface="Arial"/>
            </a:rPr>
            <a:t>an</a:t>
          </a:r>
          <a:r>
            <a:rPr lang="en-US" sz="2000" spc="-100" dirty="0" smtClean="0">
              <a:latin typeface="Arial"/>
              <a:cs typeface="Arial"/>
            </a:rPr>
            <a:t> </a:t>
          </a:r>
          <a:r>
            <a:rPr lang="en-US" sz="2000" dirty="0" smtClean="0">
              <a:latin typeface="Arial"/>
              <a:cs typeface="Arial"/>
            </a:rPr>
            <a:t>“</a:t>
          </a:r>
          <a:r>
            <a:rPr lang="en-US" sz="2000" dirty="0" smtClean="0">
              <a:latin typeface="Calibri"/>
              <a:cs typeface="Calibri"/>
            </a:rPr>
            <a:t>Institute</a:t>
          </a:r>
          <a:r>
            <a:rPr lang="en-US" sz="2000" spc="-40" dirty="0" smtClean="0">
              <a:latin typeface="Calibri"/>
              <a:cs typeface="Calibri"/>
            </a:rPr>
            <a:t> </a:t>
          </a:r>
          <a:r>
            <a:rPr lang="en-US" sz="2000" dirty="0" smtClean="0">
              <a:latin typeface="Calibri"/>
              <a:cs typeface="Calibri"/>
            </a:rPr>
            <a:t>featured</a:t>
          </a:r>
          <a:r>
            <a:rPr lang="en-US" sz="2000" spc="-15" dirty="0" smtClean="0">
              <a:latin typeface="Calibri"/>
              <a:cs typeface="Calibri"/>
            </a:rPr>
            <a:t> </a:t>
          </a:r>
          <a:r>
            <a:rPr lang="en-US" sz="2000" spc="-10" dirty="0" smtClean="0">
              <a:latin typeface="Calibri"/>
              <a:cs typeface="Calibri"/>
            </a:rPr>
            <a:t>image</a:t>
          </a:r>
          <a:r>
            <a:rPr lang="en-US" sz="2000" spc="-10" dirty="0" smtClean="0">
              <a:latin typeface="Arial"/>
              <a:cs typeface="Arial"/>
            </a:rPr>
            <a:t>”</a:t>
          </a:r>
          <a:endParaRPr lang="en-GB" sz="2000" dirty="0">
            <a:latin typeface="Bahnschrift" panose="020B0502040204020203" pitchFamily="34" charset="0"/>
          </a:endParaRPr>
        </a:p>
      </dgm:t>
    </dgm:pt>
    <dgm:pt modelId="{54E797C7-C14D-44A4-B4C1-6FC812B06590}" type="parTrans" cxnId="{3546745F-A864-4653-B0C5-1E7745B740E2}">
      <dgm:prSet/>
      <dgm:spPr/>
      <dgm:t>
        <a:bodyPr/>
        <a:lstStyle/>
        <a:p>
          <a:endParaRPr lang="en-US"/>
        </a:p>
      </dgm:t>
    </dgm:pt>
    <dgm:pt modelId="{B3548C84-BCC0-42D9-8EE0-611E5468A213}" type="sibTrans" cxnId="{3546745F-A864-4653-B0C5-1E7745B740E2}">
      <dgm:prSet/>
      <dgm:spPr/>
      <dgm:t>
        <a:bodyPr/>
        <a:lstStyle/>
        <a:p>
          <a:endParaRPr lang="en-US"/>
        </a:p>
      </dgm:t>
    </dgm:pt>
    <dgm:pt modelId="{54519F45-D9F5-417C-AB03-8CE4081D6114}" type="pres">
      <dgm:prSet presAssocID="{D4B278F2-F703-4432-8DDA-0B0BEEE79A4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F95BAA-2253-470F-8A31-86D295D1B81C}" type="pres">
      <dgm:prSet presAssocID="{9234EC65-8CF2-487F-BFD9-6BD91F931DA5}" presName="compNode" presStyleCnt="0"/>
      <dgm:spPr/>
    </dgm:pt>
    <dgm:pt modelId="{579DE44B-6A93-42BC-8C2E-67AC84607B5B}" type="pres">
      <dgm:prSet presAssocID="{9234EC65-8CF2-487F-BFD9-6BD91F931DA5}" presName="aNode" presStyleLbl="bgShp" presStyleIdx="0" presStyleCnt="1"/>
      <dgm:spPr/>
      <dgm:t>
        <a:bodyPr/>
        <a:lstStyle/>
        <a:p>
          <a:endParaRPr lang="en-US"/>
        </a:p>
      </dgm:t>
    </dgm:pt>
    <dgm:pt modelId="{101F8833-8894-42DD-AE37-E2E79981518E}" type="pres">
      <dgm:prSet presAssocID="{9234EC65-8CF2-487F-BFD9-6BD91F931DA5}" presName="textNode" presStyleLbl="bgShp" presStyleIdx="0" presStyleCnt="1"/>
      <dgm:spPr/>
      <dgm:t>
        <a:bodyPr/>
        <a:lstStyle/>
        <a:p>
          <a:endParaRPr lang="en-US"/>
        </a:p>
      </dgm:t>
    </dgm:pt>
    <dgm:pt modelId="{D988D2FA-A2AB-437F-887E-87097A751CB9}" type="pres">
      <dgm:prSet presAssocID="{9234EC65-8CF2-487F-BFD9-6BD91F931DA5}" presName="compChildNode" presStyleCnt="0"/>
      <dgm:spPr/>
    </dgm:pt>
    <dgm:pt modelId="{E11C40FA-1C25-46D5-B6EF-E49B6C06988B}" type="pres">
      <dgm:prSet presAssocID="{9234EC65-8CF2-487F-BFD9-6BD91F931DA5}" presName="theInnerList" presStyleCnt="0"/>
      <dgm:spPr/>
    </dgm:pt>
    <dgm:pt modelId="{D3CE763F-92FA-4F7E-93DD-AAD9666921DF}" type="pres">
      <dgm:prSet presAssocID="{8EF3C5B1-E991-4BCA-B404-967EB376A0BD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62A497-35CB-492A-A03A-17447AF98757}" type="presOf" srcId="{D4B278F2-F703-4432-8DDA-0B0BEEE79A4B}" destId="{54519F45-D9F5-417C-AB03-8CE4081D6114}" srcOrd="0" destOrd="0" presId="urn:microsoft.com/office/officeart/2005/8/layout/lProcess2"/>
    <dgm:cxn modelId="{3546745F-A864-4653-B0C5-1E7745B740E2}" srcId="{9234EC65-8CF2-487F-BFD9-6BD91F931DA5}" destId="{8EF3C5B1-E991-4BCA-B404-967EB376A0BD}" srcOrd="0" destOrd="0" parTransId="{54E797C7-C14D-44A4-B4C1-6FC812B06590}" sibTransId="{B3548C84-BCC0-42D9-8EE0-611E5468A213}"/>
    <dgm:cxn modelId="{930F0C92-1AFA-44B4-9DB1-63ADBB373D6F}" type="presOf" srcId="{9234EC65-8CF2-487F-BFD9-6BD91F931DA5}" destId="{579DE44B-6A93-42BC-8C2E-67AC84607B5B}" srcOrd="0" destOrd="0" presId="urn:microsoft.com/office/officeart/2005/8/layout/lProcess2"/>
    <dgm:cxn modelId="{41302031-EA87-497F-8127-8A07B1D7DF6F}" type="presOf" srcId="{9234EC65-8CF2-487F-BFD9-6BD91F931DA5}" destId="{101F8833-8894-42DD-AE37-E2E79981518E}" srcOrd="1" destOrd="0" presId="urn:microsoft.com/office/officeart/2005/8/layout/lProcess2"/>
    <dgm:cxn modelId="{B133066A-265D-49A6-9AAE-1BC713C921A4}" type="presOf" srcId="{8EF3C5B1-E991-4BCA-B404-967EB376A0BD}" destId="{D3CE763F-92FA-4F7E-93DD-AAD9666921DF}" srcOrd="0" destOrd="0" presId="urn:microsoft.com/office/officeart/2005/8/layout/lProcess2"/>
    <dgm:cxn modelId="{C898A0F8-28EC-4276-A819-81C5358B88AB}" srcId="{D4B278F2-F703-4432-8DDA-0B0BEEE79A4B}" destId="{9234EC65-8CF2-487F-BFD9-6BD91F931DA5}" srcOrd="0" destOrd="0" parTransId="{C2D3DB3A-4C72-48FF-9154-E608D3297B43}" sibTransId="{957ED513-7DF3-4092-AFF8-D22E181D46A3}"/>
    <dgm:cxn modelId="{3B09E25D-37B8-41DF-91B9-72D04F891C89}" type="presParOf" srcId="{54519F45-D9F5-417C-AB03-8CE4081D6114}" destId="{7EF95BAA-2253-470F-8A31-86D295D1B81C}" srcOrd="0" destOrd="0" presId="urn:microsoft.com/office/officeart/2005/8/layout/lProcess2"/>
    <dgm:cxn modelId="{83E36801-DAA8-4CBA-BC61-BE487A8BF89D}" type="presParOf" srcId="{7EF95BAA-2253-470F-8A31-86D295D1B81C}" destId="{579DE44B-6A93-42BC-8C2E-67AC84607B5B}" srcOrd="0" destOrd="0" presId="urn:microsoft.com/office/officeart/2005/8/layout/lProcess2"/>
    <dgm:cxn modelId="{12C041C2-A414-4920-8B81-F3AFB8419EB9}" type="presParOf" srcId="{7EF95BAA-2253-470F-8A31-86D295D1B81C}" destId="{101F8833-8894-42DD-AE37-E2E79981518E}" srcOrd="1" destOrd="0" presId="urn:microsoft.com/office/officeart/2005/8/layout/lProcess2"/>
    <dgm:cxn modelId="{855AD26E-551C-4CD5-A186-CD2752E27A06}" type="presParOf" srcId="{7EF95BAA-2253-470F-8A31-86D295D1B81C}" destId="{D988D2FA-A2AB-437F-887E-87097A751CB9}" srcOrd="2" destOrd="0" presId="urn:microsoft.com/office/officeart/2005/8/layout/lProcess2"/>
    <dgm:cxn modelId="{91A23ED1-8515-4F2E-8B16-9D365A30F7FD}" type="presParOf" srcId="{D988D2FA-A2AB-437F-887E-87097A751CB9}" destId="{E11C40FA-1C25-46D5-B6EF-E49B6C06988B}" srcOrd="0" destOrd="0" presId="urn:microsoft.com/office/officeart/2005/8/layout/lProcess2"/>
    <dgm:cxn modelId="{1D58B664-E7BA-4784-BDAC-A47E2D3A3B63}" type="presParOf" srcId="{E11C40FA-1C25-46D5-B6EF-E49B6C06988B}" destId="{D3CE763F-92FA-4F7E-93DD-AAD9666921D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4B278F2-F703-4432-8DDA-0B0BEEE79A4B}" type="doc">
      <dgm:prSet loTypeId="urn:microsoft.com/office/officeart/2005/8/layout/lProcess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34EC65-8CF2-487F-BFD9-6BD91F931DA5}">
      <dgm:prSet/>
      <dgm:spPr/>
      <dgm:t>
        <a:bodyPr/>
        <a:lstStyle/>
        <a:p>
          <a:pPr rtl="0"/>
          <a:r>
            <a:rPr lang="en-US" dirty="0" smtClean="0">
              <a:latin typeface="Tw Cen MT Condensed Extra Bold" panose="020B0803020202020204" pitchFamily="34" charset="0"/>
            </a:rPr>
            <a:t>Step 6</a:t>
          </a:r>
          <a:endParaRPr lang="en-GB" dirty="0">
            <a:latin typeface="Tw Cen MT Condensed Extra Bold" panose="020B0803020202020204" pitchFamily="34" charset="0"/>
          </a:endParaRPr>
        </a:p>
      </dgm:t>
    </dgm:pt>
    <dgm:pt modelId="{C2D3DB3A-4C72-48FF-9154-E608D3297B43}" type="parTrans" cxnId="{C898A0F8-28EC-4276-A819-81C5358B88AB}">
      <dgm:prSet/>
      <dgm:spPr/>
      <dgm:t>
        <a:bodyPr/>
        <a:lstStyle/>
        <a:p>
          <a:endParaRPr lang="en-US"/>
        </a:p>
      </dgm:t>
    </dgm:pt>
    <dgm:pt modelId="{957ED513-7DF3-4092-AFF8-D22E181D46A3}" type="sibTrans" cxnId="{C898A0F8-28EC-4276-A819-81C5358B88AB}">
      <dgm:prSet/>
      <dgm:spPr/>
      <dgm:t>
        <a:bodyPr/>
        <a:lstStyle/>
        <a:p>
          <a:endParaRPr lang="en-US"/>
        </a:p>
      </dgm:t>
    </dgm:pt>
    <dgm:pt modelId="{8EF3C5B1-E991-4BCA-B404-967EB376A0BD}">
      <dgm:prSet custT="1"/>
      <dgm:spPr/>
      <dgm:t>
        <a:bodyPr/>
        <a:lstStyle/>
        <a:p>
          <a:r>
            <a:rPr lang="en-US" sz="1600" dirty="0" smtClean="0">
              <a:latin typeface="Arial"/>
              <a:cs typeface="Arial"/>
            </a:rPr>
            <a:t>Fill basic</a:t>
          </a:r>
          <a:r>
            <a:rPr lang="en-US" sz="1600" spc="-20" dirty="0" smtClean="0">
              <a:latin typeface="Arial"/>
              <a:cs typeface="Arial"/>
            </a:rPr>
            <a:t> </a:t>
          </a:r>
          <a:r>
            <a:rPr lang="en-US" sz="1600" dirty="0" smtClean="0">
              <a:latin typeface="Arial"/>
              <a:cs typeface="Arial"/>
            </a:rPr>
            <a:t>details</a:t>
          </a:r>
          <a:r>
            <a:rPr lang="en-US" sz="1600" spc="-40" dirty="0" smtClean="0">
              <a:latin typeface="Arial"/>
              <a:cs typeface="Arial"/>
            </a:rPr>
            <a:t> </a:t>
          </a:r>
          <a:r>
            <a:rPr lang="en-US" sz="1600" dirty="0" smtClean="0">
              <a:latin typeface="Arial"/>
              <a:cs typeface="Arial"/>
            </a:rPr>
            <a:t>of</a:t>
          </a:r>
          <a:r>
            <a:rPr lang="en-US" sz="1600" spc="-5" dirty="0" smtClean="0">
              <a:latin typeface="Arial"/>
              <a:cs typeface="Arial"/>
            </a:rPr>
            <a:t> </a:t>
          </a:r>
          <a:r>
            <a:rPr lang="en-US" sz="2000" b="1" dirty="0" smtClean="0">
              <a:solidFill>
                <a:srgbClr val="FFFF00"/>
              </a:solidFill>
              <a:latin typeface="Arial"/>
              <a:cs typeface="Arial"/>
            </a:rPr>
            <a:t>Patron,</a:t>
          </a:r>
          <a:r>
            <a:rPr lang="en-US" sz="1600" dirty="0" smtClean="0">
              <a:latin typeface="Arial"/>
              <a:cs typeface="Arial"/>
            </a:rPr>
            <a:t> </a:t>
          </a:r>
          <a:r>
            <a:rPr lang="en-US" sz="1600" spc="-20" dirty="0" smtClean="0">
              <a:latin typeface="Arial"/>
              <a:cs typeface="Arial"/>
            </a:rPr>
            <a:t>avoid </a:t>
          </a:r>
          <a:r>
            <a:rPr lang="en-US" dirty="0" smtClean="0">
              <a:latin typeface="Arial"/>
              <a:cs typeface="Arial"/>
            </a:rPr>
            <a:t>any</a:t>
          </a:r>
          <a:r>
            <a:rPr lang="en-US" spc="-5" dirty="0" smtClean="0">
              <a:latin typeface="Arial"/>
              <a:cs typeface="Arial"/>
            </a:rPr>
            <a:t> </a:t>
          </a:r>
          <a:r>
            <a:rPr lang="en-US" dirty="0" smtClean="0">
              <a:latin typeface="Arial"/>
              <a:cs typeface="Arial"/>
            </a:rPr>
            <a:t>typo</a:t>
          </a:r>
          <a:r>
            <a:rPr lang="en-US" spc="-5" dirty="0" smtClean="0">
              <a:latin typeface="Arial"/>
              <a:cs typeface="Arial"/>
            </a:rPr>
            <a:t> </a:t>
          </a:r>
          <a:r>
            <a:rPr lang="en-US" dirty="0" smtClean="0">
              <a:latin typeface="Arial"/>
              <a:cs typeface="Arial"/>
            </a:rPr>
            <a:t>mistake</a:t>
          </a:r>
          <a:r>
            <a:rPr lang="en-US" spc="-55" dirty="0" smtClean="0">
              <a:latin typeface="Arial"/>
              <a:cs typeface="Arial"/>
            </a:rPr>
            <a:t> </a:t>
          </a:r>
          <a:r>
            <a:rPr lang="en-US" dirty="0" smtClean="0">
              <a:latin typeface="Arial"/>
              <a:cs typeface="Arial"/>
            </a:rPr>
            <a:t>while</a:t>
          </a:r>
          <a:r>
            <a:rPr lang="en-US" spc="15" dirty="0" smtClean="0">
              <a:latin typeface="Arial"/>
              <a:cs typeface="Arial"/>
            </a:rPr>
            <a:t> </a:t>
          </a:r>
          <a:r>
            <a:rPr lang="en-US" dirty="0" smtClean="0">
              <a:latin typeface="Arial"/>
              <a:cs typeface="Arial"/>
            </a:rPr>
            <a:t>filling</a:t>
          </a:r>
          <a:r>
            <a:rPr lang="en-US" spc="-30" dirty="0" smtClean="0">
              <a:latin typeface="Arial"/>
              <a:cs typeface="Arial"/>
            </a:rPr>
            <a:t> </a:t>
          </a:r>
          <a:r>
            <a:rPr lang="en-US" dirty="0" smtClean="0">
              <a:latin typeface="Arial"/>
              <a:cs typeface="Arial"/>
            </a:rPr>
            <a:t>the </a:t>
          </a:r>
          <a:r>
            <a:rPr lang="en-US" spc="-10" dirty="0" smtClean="0">
              <a:latin typeface="Arial"/>
              <a:cs typeface="Arial"/>
            </a:rPr>
            <a:t>email </a:t>
          </a:r>
          <a:r>
            <a:rPr lang="en-GB" spc="-25" dirty="0" smtClean="0">
              <a:latin typeface="Arial"/>
              <a:cs typeface="Arial"/>
            </a:rPr>
            <a:t>id.</a:t>
          </a:r>
          <a:endParaRPr lang="en-GB" sz="1600" dirty="0">
            <a:latin typeface="Bahnschrift" panose="020B0502040204020203" pitchFamily="34" charset="0"/>
          </a:endParaRPr>
        </a:p>
      </dgm:t>
    </dgm:pt>
    <dgm:pt modelId="{54E797C7-C14D-44A4-B4C1-6FC812B06590}" type="parTrans" cxnId="{3546745F-A864-4653-B0C5-1E7745B740E2}">
      <dgm:prSet/>
      <dgm:spPr/>
      <dgm:t>
        <a:bodyPr/>
        <a:lstStyle/>
        <a:p>
          <a:endParaRPr lang="en-US"/>
        </a:p>
      </dgm:t>
    </dgm:pt>
    <dgm:pt modelId="{B3548C84-BCC0-42D9-8EE0-611E5468A213}" type="sibTrans" cxnId="{3546745F-A864-4653-B0C5-1E7745B740E2}">
      <dgm:prSet/>
      <dgm:spPr/>
      <dgm:t>
        <a:bodyPr/>
        <a:lstStyle/>
        <a:p>
          <a:endParaRPr lang="en-US"/>
        </a:p>
      </dgm:t>
    </dgm:pt>
    <dgm:pt modelId="{83609157-FC88-4870-845F-E57E5BDE21BE}">
      <dgm:prSet custT="1"/>
      <dgm:spPr/>
      <dgm:t>
        <a:bodyPr/>
        <a:lstStyle/>
        <a:p>
          <a:r>
            <a:rPr lang="en-US" sz="1500" dirty="0" smtClean="0">
              <a:latin typeface="Arial"/>
              <a:cs typeface="Arial"/>
            </a:rPr>
            <a:t>Select</a:t>
          </a:r>
          <a:r>
            <a:rPr lang="en-US" sz="1500" spc="-65" dirty="0" smtClean="0">
              <a:latin typeface="Arial"/>
              <a:cs typeface="Arial"/>
            </a:rPr>
            <a:t> </a:t>
          </a:r>
          <a:r>
            <a:rPr lang="en-US" sz="1500" dirty="0" smtClean="0">
              <a:latin typeface="Arial"/>
              <a:cs typeface="Arial"/>
            </a:rPr>
            <a:t>Department</a:t>
          </a:r>
          <a:r>
            <a:rPr lang="en-US" sz="1500" spc="-70" dirty="0" smtClean="0">
              <a:latin typeface="Arial"/>
              <a:cs typeface="Arial"/>
            </a:rPr>
            <a:t> </a:t>
          </a:r>
          <a:r>
            <a:rPr lang="en-US" sz="1500" dirty="0" smtClean="0">
              <a:latin typeface="Arial"/>
              <a:cs typeface="Arial"/>
            </a:rPr>
            <a:t>and</a:t>
          </a:r>
          <a:r>
            <a:rPr lang="en-US" sz="1500" spc="-40" dirty="0" smtClean="0">
              <a:latin typeface="Arial"/>
              <a:cs typeface="Arial"/>
            </a:rPr>
            <a:t> </a:t>
          </a:r>
          <a:r>
            <a:rPr lang="en-US" sz="1500" spc="-10" dirty="0" smtClean="0">
              <a:latin typeface="Arial"/>
              <a:cs typeface="Arial"/>
            </a:rPr>
            <a:t>Designation </a:t>
          </a:r>
          <a:r>
            <a:rPr lang="en-US" sz="1500" dirty="0" smtClean="0">
              <a:latin typeface="Arial"/>
              <a:cs typeface="Arial"/>
            </a:rPr>
            <a:t>from</a:t>
          </a:r>
          <a:r>
            <a:rPr lang="en-US" sz="1500" spc="-15" dirty="0" smtClean="0">
              <a:latin typeface="Arial"/>
              <a:cs typeface="Arial"/>
            </a:rPr>
            <a:t> </a:t>
          </a:r>
          <a:r>
            <a:rPr lang="en-US" sz="1500" dirty="0" smtClean="0">
              <a:latin typeface="Arial"/>
              <a:cs typeface="Arial"/>
            </a:rPr>
            <a:t>drop</a:t>
          </a:r>
          <a:r>
            <a:rPr lang="en-US" sz="1500" spc="-20" dirty="0" smtClean="0">
              <a:latin typeface="Arial"/>
              <a:cs typeface="Arial"/>
            </a:rPr>
            <a:t> </a:t>
          </a:r>
          <a:r>
            <a:rPr lang="en-US" sz="1500" dirty="0" smtClean="0">
              <a:latin typeface="Arial"/>
              <a:cs typeface="Arial"/>
            </a:rPr>
            <a:t>down menu,</a:t>
          </a:r>
          <a:r>
            <a:rPr lang="en-US" sz="1500" spc="-15" dirty="0" smtClean="0">
              <a:latin typeface="Arial"/>
              <a:cs typeface="Arial"/>
            </a:rPr>
            <a:t> </a:t>
          </a:r>
          <a:r>
            <a:rPr lang="en-US" sz="1500" dirty="0" smtClean="0">
              <a:latin typeface="Arial"/>
              <a:cs typeface="Arial"/>
            </a:rPr>
            <a:t>incase</a:t>
          </a:r>
          <a:r>
            <a:rPr lang="en-US" sz="1500" spc="-65" dirty="0" smtClean="0">
              <a:latin typeface="Arial"/>
              <a:cs typeface="Arial"/>
            </a:rPr>
            <a:t> </a:t>
          </a:r>
          <a:r>
            <a:rPr lang="en-US" sz="1500" spc="-25" dirty="0" smtClean="0">
              <a:latin typeface="Arial"/>
              <a:cs typeface="Arial"/>
            </a:rPr>
            <a:t>you </a:t>
          </a:r>
          <a:r>
            <a:rPr lang="en-US" sz="1500" dirty="0" smtClean="0">
              <a:latin typeface="Arial"/>
              <a:cs typeface="Arial"/>
            </a:rPr>
            <a:t>don’t</a:t>
          </a:r>
          <a:r>
            <a:rPr lang="en-US" sz="1500" spc="-25" dirty="0" smtClean="0">
              <a:latin typeface="Arial"/>
              <a:cs typeface="Arial"/>
            </a:rPr>
            <a:t> </a:t>
          </a:r>
          <a:r>
            <a:rPr lang="en-US" sz="1500" dirty="0" smtClean="0">
              <a:latin typeface="Arial"/>
              <a:cs typeface="Arial"/>
            </a:rPr>
            <a:t>find</a:t>
          </a:r>
          <a:r>
            <a:rPr lang="en-US" sz="1500" spc="20" dirty="0" smtClean="0">
              <a:latin typeface="Arial"/>
              <a:cs typeface="Arial"/>
            </a:rPr>
            <a:t> </a:t>
          </a:r>
          <a:r>
            <a:rPr lang="en-US" sz="1500" dirty="0" smtClean="0">
              <a:latin typeface="Arial"/>
              <a:cs typeface="Arial"/>
            </a:rPr>
            <a:t>appropriate</a:t>
          </a:r>
          <a:r>
            <a:rPr lang="en-US" sz="1500" spc="-30" dirty="0" smtClean="0">
              <a:latin typeface="Arial"/>
              <a:cs typeface="Arial"/>
            </a:rPr>
            <a:t> </a:t>
          </a:r>
          <a:r>
            <a:rPr lang="en-US" sz="1500" dirty="0" smtClean="0">
              <a:latin typeface="Arial"/>
              <a:cs typeface="Arial"/>
            </a:rPr>
            <a:t>designation</a:t>
          </a:r>
          <a:r>
            <a:rPr lang="en-US" sz="1500" spc="-55" dirty="0" smtClean="0">
              <a:latin typeface="Arial"/>
              <a:cs typeface="Arial"/>
            </a:rPr>
            <a:t> </a:t>
          </a:r>
          <a:r>
            <a:rPr lang="en-US" sz="1500" spc="-25" dirty="0" smtClean="0">
              <a:latin typeface="Arial"/>
              <a:cs typeface="Arial"/>
            </a:rPr>
            <a:t>or </a:t>
          </a:r>
          <a:r>
            <a:rPr lang="en-US" sz="1500" dirty="0" smtClean="0">
              <a:latin typeface="Arial"/>
              <a:cs typeface="Arial"/>
            </a:rPr>
            <a:t>department,</a:t>
          </a:r>
          <a:r>
            <a:rPr lang="en-US" sz="1500" spc="-50" dirty="0" smtClean="0">
              <a:latin typeface="Arial"/>
              <a:cs typeface="Arial"/>
            </a:rPr>
            <a:t> </a:t>
          </a:r>
          <a:r>
            <a:rPr lang="en-US" sz="1500" dirty="0" smtClean="0">
              <a:latin typeface="Arial"/>
              <a:cs typeface="Arial"/>
            </a:rPr>
            <a:t>please</a:t>
          </a:r>
          <a:r>
            <a:rPr lang="en-US" sz="1500" spc="-20" dirty="0" smtClean="0">
              <a:latin typeface="Arial"/>
              <a:cs typeface="Arial"/>
            </a:rPr>
            <a:t> </a:t>
          </a:r>
          <a:r>
            <a:rPr lang="en-US" sz="1500" dirty="0" smtClean="0">
              <a:latin typeface="Arial"/>
              <a:cs typeface="Arial"/>
            </a:rPr>
            <a:t>reach</a:t>
          </a:r>
          <a:r>
            <a:rPr lang="en-US" sz="1500" spc="-20" dirty="0" smtClean="0">
              <a:latin typeface="Arial"/>
              <a:cs typeface="Arial"/>
            </a:rPr>
            <a:t> </a:t>
          </a:r>
          <a:r>
            <a:rPr lang="en-US" sz="1500" dirty="0" smtClean="0">
              <a:latin typeface="Arial"/>
              <a:cs typeface="Arial"/>
            </a:rPr>
            <a:t>out to</a:t>
          </a:r>
          <a:r>
            <a:rPr lang="en-US" sz="1500" spc="10" dirty="0" smtClean="0">
              <a:latin typeface="Arial"/>
              <a:cs typeface="Arial"/>
            </a:rPr>
            <a:t> </a:t>
          </a:r>
          <a:r>
            <a:rPr lang="en-US" sz="1500" spc="-20" dirty="0" smtClean="0">
              <a:latin typeface="Arial"/>
              <a:cs typeface="Arial"/>
            </a:rPr>
            <a:t>NDLI </a:t>
          </a:r>
          <a:r>
            <a:rPr lang="en-US" sz="1500" dirty="0" smtClean="0">
              <a:latin typeface="Arial"/>
              <a:cs typeface="Arial"/>
            </a:rPr>
            <a:t>Club</a:t>
          </a:r>
          <a:r>
            <a:rPr lang="en-US" sz="1500" spc="-20" dirty="0" smtClean="0">
              <a:latin typeface="Arial"/>
              <a:cs typeface="Arial"/>
            </a:rPr>
            <a:t> </a:t>
          </a:r>
          <a:r>
            <a:rPr lang="en-US" sz="1500" dirty="0" smtClean="0">
              <a:latin typeface="Arial"/>
              <a:cs typeface="Arial"/>
            </a:rPr>
            <a:t>team</a:t>
          </a:r>
          <a:r>
            <a:rPr lang="en-US" sz="1500" spc="-10" dirty="0" smtClean="0">
              <a:latin typeface="Arial"/>
              <a:cs typeface="Arial"/>
            </a:rPr>
            <a:t> </a:t>
          </a:r>
          <a:r>
            <a:rPr lang="en-US" sz="1500" dirty="0" smtClean="0">
              <a:latin typeface="Arial"/>
              <a:cs typeface="Arial"/>
            </a:rPr>
            <a:t>for</a:t>
          </a:r>
          <a:r>
            <a:rPr lang="en-US" sz="1500" spc="-20" dirty="0" smtClean="0">
              <a:latin typeface="Arial"/>
              <a:cs typeface="Arial"/>
            </a:rPr>
            <a:t> </a:t>
          </a:r>
          <a:r>
            <a:rPr lang="en-US" sz="1500" spc="-10" dirty="0" smtClean="0">
              <a:latin typeface="Arial"/>
              <a:cs typeface="Arial"/>
            </a:rPr>
            <a:t>help.</a:t>
          </a:r>
          <a:endParaRPr lang="en-US" sz="1500" dirty="0">
            <a:latin typeface="Arial"/>
            <a:cs typeface="Arial"/>
          </a:endParaRPr>
        </a:p>
      </dgm:t>
    </dgm:pt>
    <dgm:pt modelId="{AC2D5BFB-08FE-4918-A55C-CD8C07FE2660}" type="parTrans" cxnId="{B09F77B4-8824-4657-A904-245A3B39CC82}">
      <dgm:prSet/>
      <dgm:spPr/>
      <dgm:t>
        <a:bodyPr/>
        <a:lstStyle/>
        <a:p>
          <a:endParaRPr lang="en-US"/>
        </a:p>
      </dgm:t>
    </dgm:pt>
    <dgm:pt modelId="{5E8C2473-8866-472C-A469-E6799F13A612}" type="sibTrans" cxnId="{B09F77B4-8824-4657-A904-245A3B39CC82}">
      <dgm:prSet/>
      <dgm:spPr/>
      <dgm:t>
        <a:bodyPr/>
        <a:lstStyle/>
        <a:p>
          <a:endParaRPr lang="en-US"/>
        </a:p>
      </dgm:t>
    </dgm:pt>
    <dgm:pt modelId="{1E231BFD-8390-401E-886A-A9474F507185}">
      <dgm:prSet custT="1"/>
      <dgm:spPr/>
      <dgm:t>
        <a:bodyPr/>
        <a:lstStyle/>
        <a:p>
          <a:r>
            <a:rPr lang="en-US" sz="1100" dirty="0" smtClean="0">
              <a:latin typeface="Arial"/>
              <a:cs typeface="Arial"/>
            </a:rPr>
            <a:t>Click</a:t>
          </a:r>
          <a:r>
            <a:rPr lang="en-US" sz="1100" spc="-30" dirty="0" smtClean="0">
              <a:latin typeface="Arial"/>
              <a:cs typeface="Arial"/>
            </a:rPr>
            <a:t> </a:t>
          </a:r>
          <a:r>
            <a:rPr lang="en-US" sz="1100" spc="-25" dirty="0" smtClean="0">
              <a:latin typeface="Arial"/>
              <a:cs typeface="Arial"/>
            </a:rPr>
            <a:t>on </a:t>
          </a:r>
          <a:r>
            <a:rPr lang="en-US" sz="1400" b="1" spc="-25" dirty="0" smtClean="0">
              <a:solidFill>
                <a:srgbClr val="FFFF00"/>
              </a:solidFill>
              <a:latin typeface="Arial"/>
              <a:cs typeface="Arial"/>
            </a:rPr>
            <a:t>“SAVE” </a:t>
          </a:r>
          <a:r>
            <a:rPr lang="en-US" sz="1100" dirty="0" smtClean="0">
              <a:latin typeface="Arial"/>
              <a:cs typeface="Arial"/>
            </a:rPr>
            <a:t>button</a:t>
          </a:r>
          <a:r>
            <a:rPr lang="en-US" sz="1100" spc="-45" dirty="0" smtClean="0">
              <a:latin typeface="Arial"/>
              <a:cs typeface="Arial"/>
            </a:rPr>
            <a:t> </a:t>
          </a:r>
          <a:r>
            <a:rPr lang="en-US" sz="1100" dirty="0" smtClean="0">
              <a:latin typeface="Arial"/>
              <a:cs typeface="Arial"/>
            </a:rPr>
            <a:t>and</a:t>
          </a:r>
          <a:r>
            <a:rPr lang="en-US" sz="1100" spc="-20" dirty="0" smtClean="0">
              <a:latin typeface="Arial"/>
              <a:cs typeface="Arial"/>
            </a:rPr>
            <a:t> </a:t>
          </a:r>
          <a:r>
            <a:rPr lang="en-US" sz="1100" spc="-10" dirty="0" smtClean="0">
              <a:latin typeface="Arial"/>
              <a:cs typeface="Arial"/>
            </a:rPr>
            <a:t>continue</a:t>
          </a:r>
          <a:r>
            <a:rPr lang="en-GB" sz="1100" dirty="0" smtClean="0">
              <a:latin typeface="Arial"/>
              <a:cs typeface="Arial"/>
            </a:rPr>
            <a:t>…</a:t>
          </a:r>
          <a:endParaRPr lang="en-US" sz="1100" dirty="0">
            <a:latin typeface="Arial"/>
            <a:cs typeface="Arial"/>
          </a:endParaRPr>
        </a:p>
      </dgm:t>
    </dgm:pt>
    <dgm:pt modelId="{7EA938EF-ECF4-4AB4-BDFF-925FCE3562A1}" type="parTrans" cxnId="{F2530B70-A4B3-40C5-9BE8-6D7EA156F15A}">
      <dgm:prSet/>
      <dgm:spPr/>
      <dgm:t>
        <a:bodyPr/>
        <a:lstStyle/>
        <a:p>
          <a:endParaRPr lang="en-US"/>
        </a:p>
      </dgm:t>
    </dgm:pt>
    <dgm:pt modelId="{AC8B419B-12CA-4E32-B86E-9869ED653BB9}" type="sibTrans" cxnId="{F2530B70-A4B3-40C5-9BE8-6D7EA156F15A}">
      <dgm:prSet/>
      <dgm:spPr/>
      <dgm:t>
        <a:bodyPr/>
        <a:lstStyle/>
        <a:p>
          <a:endParaRPr lang="en-US"/>
        </a:p>
      </dgm:t>
    </dgm:pt>
    <dgm:pt modelId="{54519F45-D9F5-417C-AB03-8CE4081D6114}" type="pres">
      <dgm:prSet presAssocID="{D4B278F2-F703-4432-8DDA-0B0BEEE79A4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F95BAA-2253-470F-8A31-86D295D1B81C}" type="pres">
      <dgm:prSet presAssocID="{9234EC65-8CF2-487F-BFD9-6BD91F931DA5}" presName="compNode" presStyleCnt="0"/>
      <dgm:spPr/>
    </dgm:pt>
    <dgm:pt modelId="{579DE44B-6A93-42BC-8C2E-67AC84607B5B}" type="pres">
      <dgm:prSet presAssocID="{9234EC65-8CF2-487F-BFD9-6BD91F931DA5}" presName="aNode" presStyleLbl="bgShp" presStyleIdx="0" presStyleCnt="1"/>
      <dgm:spPr/>
      <dgm:t>
        <a:bodyPr/>
        <a:lstStyle/>
        <a:p>
          <a:endParaRPr lang="en-US"/>
        </a:p>
      </dgm:t>
    </dgm:pt>
    <dgm:pt modelId="{101F8833-8894-42DD-AE37-E2E79981518E}" type="pres">
      <dgm:prSet presAssocID="{9234EC65-8CF2-487F-BFD9-6BD91F931DA5}" presName="textNode" presStyleLbl="bgShp" presStyleIdx="0" presStyleCnt="1"/>
      <dgm:spPr/>
      <dgm:t>
        <a:bodyPr/>
        <a:lstStyle/>
        <a:p>
          <a:endParaRPr lang="en-US"/>
        </a:p>
      </dgm:t>
    </dgm:pt>
    <dgm:pt modelId="{D988D2FA-A2AB-437F-887E-87097A751CB9}" type="pres">
      <dgm:prSet presAssocID="{9234EC65-8CF2-487F-BFD9-6BD91F931DA5}" presName="compChildNode" presStyleCnt="0"/>
      <dgm:spPr/>
    </dgm:pt>
    <dgm:pt modelId="{E11C40FA-1C25-46D5-B6EF-E49B6C06988B}" type="pres">
      <dgm:prSet presAssocID="{9234EC65-8CF2-487F-BFD9-6BD91F931DA5}" presName="theInnerList" presStyleCnt="0"/>
      <dgm:spPr/>
    </dgm:pt>
    <dgm:pt modelId="{D3CE763F-92FA-4F7E-93DD-AAD9666921DF}" type="pres">
      <dgm:prSet presAssocID="{8EF3C5B1-E991-4BCA-B404-967EB376A0BD}" presName="childNode" presStyleLbl="node1" presStyleIdx="0" presStyleCnt="3" custScaleY="174515" custLinFactY="-17455" custLinFactNeighborX="104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092E7-37B1-4006-8C1B-A61C6BE541A6}" type="pres">
      <dgm:prSet presAssocID="{8EF3C5B1-E991-4BCA-B404-967EB376A0BD}" presName="aSpace2" presStyleCnt="0"/>
      <dgm:spPr/>
    </dgm:pt>
    <dgm:pt modelId="{C35DCFB2-0D63-491B-94AE-4F7DDD358378}" type="pres">
      <dgm:prSet presAssocID="{83609157-FC88-4870-845F-E57E5BDE21BE}" presName="childNode" presStyleLbl="node1" presStyleIdx="1" presStyleCnt="3" custScaleY="262601" custLinFactY="-69" custLinFactNeighborX="104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94F988-6B43-4DDC-B20A-3A9BFB3DD28A}" type="pres">
      <dgm:prSet presAssocID="{83609157-FC88-4870-845F-E57E5BDE21BE}" presName="aSpace2" presStyleCnt="0"/>
      <dgm:spPr/>
    </dgm:pt>
    <dgm:pt modelId="{F45CB040-4D10-44BA-BC1A-1190D77BA37B}" type="pres">
      <dgm:prSet presAssocID="{1E231BFD-8390-401E-886A-A9474F507185}" presName="childNode" presStyleLbl="node1" presStyleIdx="2" presStyleCnt="3" custScaleY="875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33066A-265D-49A6-9AAE-1BC713C921A4}" type="presOf" srcId="{8EF3C5B1-E991-4BCA-B404-967EB376A0BD}" destId="{D3CE763F-92FA-4F7E-93DD-AAD9666921DF}" srcOrd="0" destOrd="0" presId="urn:microsoft.com/office/officeart/2005/8/layout/lProcess2"/>
    <dgm:cxn modelId="{41302031-EA87-497F-8127-8A07B1D7DF6F}" type="presOf" srcId="{9234EC65-8CF2-487F-BFD9-6BD91F931DA5}" destId="{101F8833-8894-42DD-AE37-E2E79981518E}" srcOrd="1" destOrd="0" presId="urn:microsoft.com/office/officeart/2005/8/layout/lProcess2"/>
    <dgm:cxn modelId="{C898A0F8-28EC-4276-A819-81C5358B88AB}" srcId="{D4B278F2-F703-4432-8DDA-0B0BEEE79A4B}" destId="{9234EC65-8CF2-487F-BFD9-6BD91F931DA5}" srcOrd="0" destOrd="0" parTransId="{C2D3DB3A-4C72-48FF-9154-E608D3297B43}" sibTransId="{957ED513-7DF3-4092-AFF8-D22E181D46A3}"/>
    <dgm:cxn modelId="{2E62A497-35CB-492A-A03A-17447AF98757}" type="presOf" srcId="{D4B278F2-F703-4432-8DDA-0B0BEEE79A4B}" destId="{54519F45-D9F5-417C-AB03-8CE4081D6114}" srcOrd="0" destOrd="0" presId="urn:microsoft.com/office/officeart/2005/8/layout/lProcess2"/>
    <dgm:cxn modelId="{3546745F-A864-4653-B0C5-1E7745B740E2}" srcId="{9234EC65-8CF2-487F-BFD9-6BD91F931DA5}" destId="{8EF3C5B1-E991-4BCA-B404-967EB376A0BD}" srcOrd="0" destOrd="0" parTransId="{54E797C7-C14D-44A4-B4C1-6FC812B06590}" sibTransId="{B3548C84-BCC0-42D9-8EE0-611E5468A213}"/>
    <dgm:cxn modelId="{AE1A8245-B17E-4DAB-A466-92985C389E2B}" type="presOf" srcId="{83609157-FC88-4870-845F-E57E5BDE21BE}" destId="{C35DCFB2-0D63-491B-94AE-4F7DDD358378}" srcOrd="0" destOrd="0" presId="urn:microsoft.com/office/officeart/2005/8/layout/lProcess2"/>
    <dgm:cxn modelId="{B09F77B4-8824-4657-A904-245A3B39CC82}" srcId="{9234EC65-8CF2-487F-BFD9-6BD91F931DA5}" destId="{83609157-FC88-4870-845F-E57E5BDE21BE}" srcOrd="1" destOrd="0" parTransId="{AC2D5BFB-08FE-4918-A55C-CD8C07FE2660}" sibTransId="{5E8C2473-8866-472C-A469-E6799F13A612}"/>
    <dgm:cxn modelId="{F2530B70-A4B3-40C5-9BE8-6D7EA156F15A}" srcId="{9234EC65-8CF2-487F-BFD9-6BD91F931DA5}" destId="{1E231BFD-8390-401E-886A-A9474F507185}" srcOrd="2" destOrd="0" parTransId="{7EA938EF-ECF4-4AB4-BDFF-925FCE3562A1}" sibTransId="{AC8B419B-12CA-4E32-B86E-9869ED653BB9}"/>
    <dgm:cxn modelId="{BA0D27D9-531A-4D14-B319-7BD1BD26025D}" type="presOf" srcId="{1E231BFD-8390-401E-886A-A9474F507185}" destId="{F45CB040-4D10-44BA-BC1A-1190D77BA37B}" srcOrd="0" destOrd="0" presId="urn:microsoft.com/office/officeart/2005/8/layout/lProcess2"/>
    <dgm:cxn modelId="{930F0C92-1AFA-44B4-9DB1-63ADBB373D6F}" type="presOf" srcId="{9234EC65-8CF2-487F-BFD9-6BD91F931DA5}" destId="{579DE44B-6A93-42BC-8C2E-67AC84607B5B}" srcOrd="0" destOrd="0" presId="urn:microsoft.com/office/officeart/2005/8/layout/lProcess2"/>
    <dgm:cxn modelId="{3B09E25D-37B8-41DF-91B9-72D04F891C89}" type="presParOf" srcId="{54519F45-D9F5-417C-AB03-8CE4081D6114}" destId="{7EF95BAA-2253-470F-8A31-86D295D1B81C}" srcOrd="0" destOrd="0" presId="urn:microsoft.com/office/officeart/2005/8/layout/lProcess2"/>
    <dgm:cxn modelId="{83E36801-DAA8-4CBA-BC61-BE487A8BF89D}" type="presParOf" srcId="{7EF95BAA-2253-470F-8A31-86D295D1B81C}" destId="{579DE44B-6A93-42BC-8C2E-67AC84607B5B}" srcOrd="0" destOrd="0" presId="urn:microsoft.com/office/officeart/2005/8/layout/lProcess2"/>
    <dgm:cxn modelId="{12C041C2-A414-4920-8B81-F3AFB8419EB9}" type="presParOf" srcId="{7EF95BAA-2253-470F-8A31-86D295D1B81C}" destId="{101F8833-8894-42DD-AE37-E2E79981518E}" srcOrd="1" destOrd="0" presId="urn:microsoft.com/office/officeart/2005/8/layout/lProcess2"/>
    <dgm:cxn modelId="{855AD26E-551C-4CD5-A186-CD2752E27A06}" type="presParOf" srcId="{7EF95BAA-2253-470F-8A31-86D295D1B81C}" destId="{D988D2FA-A2AB-437F-887E-87097A751CB9}" srcOrd="2" destOrd="0" presId="urn:microsoft.com/office/officeart/2005/8/layout/lProcess2"/>
    <dgm:cxn modelId="{91A23ED1-8515-4F2E-8B16-9D365A30F7FD}" type="presParOf" srcId="{D988D2FA-A2AB-437F-887E-87097A751CB9}" destId="{E11C40FA-1C25-46D5-B6EF-E49B6C06988B}" srcOrd="0" destOrd="0" presId="urn:microsoft.com/office/officeart/2005/8/layout/lProcess2"/>
    <dgm:cxn modelId="{1D58B664-E7BA-4784-BDAC-A47E2D3A3B63}" type="presParOf" srcId="{E11C40FA-1C25-46D5-B6EF-E49B6C06988B}" destId="{D3CE763F-92FA-4F7E-93DD-AAD9666921DF}" srcOrd="0" destOrd="0" presId="urn:microsoft.com/office/officeart/2005/8/layout/lProcess2"/>
    <dgm:cxn modelId="{044B0C18-400C-449F-901C-CFE5739BF2F1}" type="presParOf" srcId="{E11C40FA-1C25-46D5-B6EF-E49B6C06988B}" destId="{295092E7-37B1-4006-8C1B-A61C6BE541A6}" srcOrd="1" destOrd="0" presId="urn:microsoft.com/office/officeart/2005/8/layout/lProcess2"/>
    <dgm:cxn modelId="{1B5BC998-828F-4D3A-8E14-C2063C63CBCC}" type="presParOf" srcId="{E11C40FA-1C25-46D5-B6EF-E49B6C06988B}" destId="{C35DCFB2-0D63-491B-94AE-4F7DDD358378}" srcOrd="2" destOrd="0" presId="urn:microsoft.com/office/officeart/2005/8/layout/lProcess2"/>
    <dgm:cxn modelId="{DEEB0B0A-4A0F-4FAE-A3EF-0E3A78E0E3DE}" type="presParOf" srcId="{E11C40FA-1C25-46D5-B6EF-E49B6C06988B}" destId="{9694F988-6B43-4DDC-B20A-3A9BFB3DD28A}" srcOrd="3" destOrd="0" presId="urn:microsoft.com/office/officeart/2005/8/layout/lProcess2"/>
    <dgm:cxn modelId="{DB05E224-C96A-4610-B497-74DCCC91B5F8}" type="presParOf" srcId="{E11C40FA-1C25-46D5-B6EF-E49B6C06988B}" destId="{F45CB040-4D10-44BA-BC1A-1190D77BA37B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4B278F2-F703-4432-8DDA-0B0BEEE79A4B}" type="doc">
      <dgm:prSet loTypeId="urn:microsoft.com/office/officeart/2005/8/layout/lProcess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34EC65-8CF2-487F-BFD9-6BD91F931DA5}">
      <dgm:prSet/>
      <dgm:spPr/>
      <dgm:t>
        <a:bodyPr/>
        <a:lstStyle/>
        <a:p>
          <a:pPr rtl="0"/>
          <a:r>
            <a:rPr lang="en-US" dirty="0" smtClean="0">
              <a:latin typeface="Tw Cen MT Condensed Extra Bold" panose="020B0803020202020204" pitchFamily="34" charset="0"/>
            </a:rPr>
            <a:t>Step 7</a:t>
          </a:r>
          <a:endParaRPr lang="en-GB" dirty="0">
            <a:latin typeface="Tw Cen MT Condensed Extra Bold" panose="020B0803020202020204" pitchFamily="34" charset="0"/>
          </a:endParaRPr>
        </a:p>
      </dgm:t>
    </dgm:pt>
    <dgm:pt modelId="{C2D3DB3A-4C72-48FF-9154-E608D3297B43}" type="parTrans" cxnId="{C898A0F8-28EC-4276-A819-81C5358B88AB}">
      <dgm:prSet/>
      <dgm:spPr/>
      <dgm:t>
        <a:bodyPr/>
        <a:lstStyle/>
        <a:p>
          <a:endParaRPr lang="en-US"/>
        </a:p>
      </dgm:t>
    </dgm:pt>
    <dgm:pt modelId="{957ED513-7DF3-4092-AFF8-D22E181D46A3}" type="sibTrans" cxnId="{C898A0F8-28EC-4276-A819-81C5358B88AB}">
      <dgm:prSet/>
      <dgm:spPr/>
      <dgm:t>
        <a:bodyPr/>
        <a:lstStyle/>
        <a:p>
          <a:endParaRPr lang="en-US"/>
        </a:p>
      </dgm:t>
    </dgm:pt>
    <dgm:pt modelId="{8EF3C5B1-E991-4BCA-B404-967EB376A0BD}">
      <dgm:prSet custT="1"/>
      <dgm:spPr/>
      <dgm:t>
        <a:bodyPr/>
        <a:lstStyle/>
        <a:p>
          <a:r>
            <a:rPr lang="en-US" sz="1600" dirty="0" smtClean="0">
              <a:latin typeface="Arial"/>
              <a:cs typeface="Arial"/>
            </a:rPr>
            <a:t>Fill basic</a:t>
          </a:r>
          <a:r>
            <a:rPr lang="en-US" sz="1600" spc="-20" dirty="0" smtClean="0">
              <a:latin typeface="Arial"/>
              <a:cs typeface="Arial"/>
            </a:rPr>
            <a:t> </a:t>
          </a:r>
          <a:r>
            <a:rPr lang="en-US" sz="1600" dirty="0" smtClean="0">
              <a:latin typeface="Arial"/>
              <a:cs typeface="Arial"/>
            </a:rPr>
            <a:t>details</a:t>
          </a:r>
          <a:r>
            <a:rPr lang="en-US" sz="1600" spc="-40" dirty="0" smtClean="0">
              <a:latin typeface="Arial"/>
              <a:cs typeface="Arial"/>
            </a:rPr>
            <a:t> </a:t>
          </a:r>
          <a:r>
            <a:rPr lang="en-US" sz="1600" dirty="0" smtClean="0">
              <a:latin typeface="Arial"/>
              <a:cs typeface="Arial"/>
            </a:rPr>
            <a:t>of</a:t>
          </a:r>
          <a:r>
            <a:rPr lang="en-US" sz="1600" spc="-5" dirty="0" smtClean="0">
              <a:latin typeface="Arial"/>
              <a:cs typeface="Arial"/>
            </a:rPr>
            <a:t> </a:t>
          </a:r>
          <a:r>
            <a:rPr lang="en-US" sz="2000" b="1" dirty="0" smtClean="0">
              <a:solidFill>
                <a:srgbClr val="FFFF00"/>
              </a:solidFill>
              <a:latin typeface="Arial"/>
              <a:cs typeface="Arial"/>
            </a:rPr>
            <a:t>President</a:t>
          </a:r>
          <a:r>
            <a:rPr lang="en-US" sz="1600" dirty="0" smtClean="0">
              <a:latin typeface="Arial"/>
              <a:cs typeface="Arial"/>
            </a:rPr>
            <a:t>, </a:t>
          </a:r>
          <a:r>
            <a:rPr lang="en-US" sz="1600" spc="-20" dirty="0" smtClean="0">
              <a:latin typeface="Arial"/>
              <a:cs typeface="Arial"/>
            </a:rPr>
            <a:t>avoid </a:t>
          </a:r>
          <a:r>
            <a:rPr lang="en-US" dirty="0" smtClean="0">
              <a:latin typeface="Arial"/>
              <a:cs typeface="Arial"/>
            </a:rPr>
            <a:t>any</a:t>
          </a:r>
          <a:r>
            <a:rPr lang="en-US" spc="-5" dirty="0" smtClean="0">
              <a:latin typeface="Arial"/>
              <a:cs typeface="Arial"/>
            </a:rPr>
            <a:t> </a:t>
          </a:r>
          <a:r>
            <a:rPr lang="en-US" dirty="0" smtClean="0">
              <a:latin typeface="Arial"/>
              <a:cs typeface="Arial"/>
            </a:rPr>
            <a:t>typo</a:t>
          </a:r>
          <a:r>
            <a:rPr lang="en-US" spc="-5" dirty="0" smtClean="0">
              <a:latin typeface="Arial"/>
              <a:cs typeface="Arial"/>
            </a:rPr>
            <a:t> </a:t>
          </a:r>
          <a:r>
            <a:rPr lang="en-US" dirty="0" smtClean="0">
              <a:latin typeface="Arial"/>
              <a:cs typeface="Arial"/>
            </a:rPr>
            <a:t>mistake</a:t>
          </a:r>
          <a:r>
            <a:rPr lang="en-US" spc="-55" dirty="0" smtClean="0">
              <a:latin typeface="Arial"/>
              <a:cs typeface="Arial"/>
            </a:rPr>
            <a:t> </a:t>
          </a:r>
          <a:r>
            <a:rPr lang="en-US" dirty="0" smtClean="0">
              <a:latin typeface="Arial"/>
              <a:cs typeface="Arial"/>
            </a:rPr>
            <a:t>while</a:t>
          </a:r>
          <a:r>
            <a:rPr lang="en-US" spc="15" dirty="0" smtClean="0">
              <a:latin typeface="Arial"/>
              <a:cs typeface="Arial"/>
            </a:rPr>
            <a:t> </a:t>
          </a:r>
          <a:r>
            <a:rPr lang="en-US" dirty="0" smtClean="0">
              <a:latin typeface="Arial"/>
              <a:cs typeface="Arial"/>
            </a:rPr>
            <a:t>filling</a:t>
          </a:r>
          <a:r>
            <a:rPr lang="en-US" spc="-30" dirty="0" smtClean="0">
              <a:latin typeface="Arial"/>
              <a:cs typeface="Arial"/>
            </a:rPr>
            <a:t> </a:t>
          </a:r>
          <a:r>
            <a:rPr lang="en-US" dirty="0" smtClean="0">
              <a:latin typeface="Arial"/>
              <a:cs typeface="Arial"/>
            </a:rPr>
            <a:t>the </a:t>
          </a:r>
          <a:r>
            <a:rPr lang="en-US" spc="-10" dirty="0" smtClean="0">
              <a:latin typeface="Arial"/>
              <a:cs typeface="Arial"/>
            </a:rPr>
            <a:t>email </a:t>
          </a:r>
          <a:r>
            <a:rPr lang="en-GB" spc="-25" dirty="0" smtClean="0">
              <a:latin typeface="Arial"/>
              <a:cs typeface="Arial"/>
            </a:rPr>
            <a:t>id.</a:t>
          </a:r>
          <a:endParaRPr lang="en-GB" sz="1600" dirty="0">
            <a:latin typeface="Bahnschrift" panose="020B0502040204020203" pitchFamily="34" charset="0"/>
          </a:endParaRPr>
        </a:p>
      </dgm:t>
    </dgm:pt>
    <dgm:pt modelId="{54E797C7-C14D-44A4-B4C1-6FC812B06590}" type="parTrans" cxnId="{3546745F-A864-4653-B0C5-1E7745B740E2}">
      <dgm:prSet/>
      <dgm:spPr/>
      <dgm:t>
        <a:bodyPr/>
        <a:lstStyle/>
        <a:p>
          <a:endParaRPr lang="en-US"/>
        </a:p>
      </dgm:t>
    </dgm:pt>
    <dgm:pt modelId="{B3548C84-BCC0-42D9-8EE0-611E5468A213}" type="sibTrans" cxnId="{3546745F-A864-4653-B0C5-1E7745B740E2}">
      <dgm:prSet/>
      <dgm:spPr/>
      <dgm:t>
        <a:bodyPr/>
        <a:lstStyle/>
        <a:p>
          <a:endParaRPr lang="en-US"/>
        </a:p>
      </dgm:t>
    </dgm:pt>
    <dgm:pt modelId="{83609157-FC88-4870-845F-E57E5BDE21BE}">
      <dgm:prSet custT="1"/>
      <dgm:spPr/>
      <dgm:t>
        <a:bodyPr/>
        <a:lstStyle/>
        <a:p>
          <a:r>
            <a:rPr lang="en-US" sz="1500" dirty="0" smtClean="0">
              <a:latin typeface="Arial"/>
              <a:cs typeface="Arial"/>
            </a:rPr>
            <a:t>Select</a:t>
          </a:r>
          <a:r>
            <a:rPr lang="en-US" sz="1500" spc="-65" dirty="0" smtClean="0">
              <a:latin typeface="Arial"/>
              <a:cs typeface="Arial"/>
            </a:rPr>
            <a:t> </a:t>
          </a:r>
          <a:r>
            <a:rPr lang="en-US" sz="1500" dirty="0" smtClean="0">
              <a:latin typeface="Arial"/>
              <a:cs typeface="Arial"/>
            </a:rPr>
            <a:t>Department</a:t>
          </a:r>
          <a:r>
            <a:rPr lang="en-US" sz="1500" spc="-70" dirty="0" smtClean="0">
              <a:latin typeface="Arial"/>
              <a:cs typeface="Arial"/>
            </a:rPr>
            <a:t> </a:t>
          </a:r>
          <a:r>
            <a:rPr lang="en-US" sz="1500" dirty="0" smtClean="0">
              <a:latin typeface="Arial"/>
              <a:cs typeface="Arial"/>
            </a:rPr>
            <a:t>and</a:t>
          </a:r>
          <a:r>
            <a:rPr lang="en-US" sz="1500" spc="-40" dirty="0" smtClean="0">
              <a:latin typeface="Arial"/>
              <a:cs typeface="Arial"/>
            </a:rPr>
            <a:t> </a:t>
          </a:r>
          <a:r>
            <a:rPr lang="en-US" sz="1500" spc="-10" dirty="0" smtClean="0">
              <a:latin typeface="Arial"/>
              <a:cs typeface="Arial"/>
            </a:rPr>
            <a:t>Designation </a:t>
          </a:r>
          <a:r>
            <a:rPr lang="en-US" sz="1500" dirty="0" smtClean="0">
              <a:latin typeface="Arial"/>
              <a:cs typeface="Arial"/>
            </a:rPr>
            <a:t>from</a:t>
          </a:r>
          <a:r>
            <a:rPr lang="en-US" sz="1500" spc="-15" dirty="0" smtClean="0">
              <a:latin typeface="Arial"/>
              <a:cs typeface="Arial"/>
            </a:rPr>
            <a:t> </a:t>
          </a:r>
          <a:r>
            <a:rPr lang="en-US" sz="1500" dirty="0" smtClean="0">
              <a:latin typeface="Arial"/>
              <a:cs typeface="Arial"/>
            </a:rPr>
            <a:t>drop</a:t>
          </a:r>
          <a:r>
            <a:rPr lang="en-US" sz="1500" spc="-20" dirty="0" smtClean="0">
              <a:latin typeface="Arial"/>
              <a:cs typeface="Arial"/>
            </a:rPr>
            <a:t> </a:t>
          </a:r>
          <a:r>
            <a:rPr lang="en-US" sz="1500" dirty="0" smtClean="0">
              <a:latin typeface="Arial"/>
              <a:cs typeface="Arial"/>
            </a:rPr>
            <a:t>down menu,</a:t>
          </a:r>
          <a:r>
            <a:rPr lang="en-US" sz="1500" spc="-15" dirty="0" smtClean="0">
              <a:latin typeface="Arial"/>
              <a:cs typeface="Arial"/>
            </a:rPr>
            <a:t> </a:t>
          </a:r>
          <a:r>
            <a:rPr lang="en-US" sz="1500" dirty="0" smtClean="0">
              <a:latin typeface="Arial"/>
              <a:cs typeface="Arial"/>
            </a:rPr>
            <a:t>incase</a:t>
          </a:r>
          <a:r>
            <a:rPr lang="en-US" sz="1500" spc="-65" dirty="0" smtClean="0">
              <a:latin typeface="Arial"/>
              <a:cs typeface="Arial"/>
            </a:rPr>
            <a:t> </a:t>
          </a:r>
          <a:r>
            <a:rPr lang="en-US" sz="1500" spc="-25" dirty="0" smtClean="0">
              <a:latin typeface="Arial"/>
              <a:cs typeface="Arial"/>
            </a:rPr>
            <a:t>you </a:t>
          </a:r>
          <a:r>
            <a:rPr lang="en-US" sz="1500" dirty="0" smtClean="0">
              <a:latin typeface="Arial"/>
              <a:cs typeface="Arial"/>
            </a:rPr>
            <a:t>don’t</a:t>
          </a:r>
          <a:r>
            <a:rPr lang="en-US" sz="1500" spc="-25" dirty="0" smtClean="0">
              <a:latin typeface="Arial"/>
              <a:cs typeface="Arial"/>
            </a:rPr>
            <a:t> </a:t>
          </a:r>
          <a:r>
            <a:rPr lang="en-US" sz="1500" dirty="0" smtClean="0">
              <a:latin typeface="Arial"/>
              <a:cs typeface="Arial"/>
            </a:rPr>
            <a:t>find</a:t>
          </a:r>
          <a:r>
            <a:rPr lang="en-US" sz="1500" spc="20" dirty="0" smtClean="0">
              <a:latin typeface="Arial"/>
              <a:cs typeface="Arial"/>
            </a:rPr>
            <a:t> </a:t>
          </a:r>
          <a:r>
            <a:rPr lang="en-US" sz="1500" dirty="0" smtClean="0">
              <a:latin typeface="Arial"/>
              <a:cs typeface="Arial"/>
            </a:rPr>
            <a:t>appropriate</a:t>
          </a:r>
          <a:r>
            <a:rPr lang="en-US" sz="1500" spc="-30" dirty="0" smtClean="0">
              <a:latin typeface="Arial"/>
              <a:cs typeface="Arial"/>
            </a:rPr>
            <a:t> </a:t>
          </a:r>
          <a:r>
            <a:rPr lang="en-US" sz="1500" dirty="0" smtClean="0">
              <a:latin typeface="Arial"/>
              <a:cs typeface="Arial"/>
            </a:rPr>
            <a:t>designation</a:t>
          </a:r>
          <a:r>
            <a:rPr lang="en-US" sz="1500" spc="-55" dirty="0" smtClean="0">
              <a:latin typeface="Arial"/>
              <a:cs typeface="Arial"/>
            </a:rPr>
            <a:t> </a:t>
          </a:r>
          <a:r>
            <a:rPr lang="en-US" sz="1500" spc="-25" dirty="0" smtClean="0">
              <a:latin typeface="Arial"/>
              <a:cs typeface="Arial"/>
            </a:rPr>
            <a:t>or </a:t>
          </a:r>
          <a:r>
            <a:rPr lang="en-US" sz="1500" dirty="0" smtClean="0">
              <a:latin typeface="Arial"/>
              <a:cs typeface="Arial"/>
            </a:rPr>
            <a:t>department,</a:t>
          </a:r>
          <a:r>
            <a:rPr lang="en-US" sz="1500" spc="-50" dirty="0" smtClean="0">
              <a:latin typeface="Arial"/>
              <a:cs typeface="Arial"/>
            </a:rPr>
            <a:t> </a:t>
          </a:r>
          <a:r>
            <a:rPr lang="en-US" sz="1500" dirty="0" smtClean="0">
              <a:latin typeface="Arial"/>
              <a:cs typeface="Arial"/>
            </a:rPr>
            <a:t>please</a:t>
          </a:r>
          <a:r>
            <a:rPr lang="en-US" sz="1500" spc="-20" dirty="0" smtClean="0">
              <a:latin typeface="Arial"/>
              <a:cs typeface="Arial"/>
            </a:rPr>
            <a:t> </a:t>
          </a:r>
          <a:r>
            <a:rPr lang="en-US" sz="1500" dirty="0" smtClean="0">
              <a:latin typeface="Arial"/>
              <a:cs typeface="Arial"/>
            </a:rPr>
            <a:t>reach</a:t>
          </a:r>
          <a:r>
            <a:rPr lang="en-US" sz="1500" spc="-20" dirty="0" smtClean="0">
              <a:latin typeface="Arial"/>
              <a:cs typeface="Arial"/>
            </a:rPr>
            <a:t> </a:t>
          </a:r>
          <a:r>
            <a:rPr lang="en-US" sz="1500" dirty="0" smtClean="0">
              <a:latin typeface="Arial"/>
              <a:cs typeface="Arial"/>
            </a:rPr>
            <a:t>out to</a:t>
          </a:r>
          <a:r>
            <a:rPr lang="en-US" sz="1500" spc="10" dirty="0" smtClean="0">
              <a:latin typeface="Arial"/>
              <a:cs typeface="Arial"/>
            </a:rPr>
            <a:t> </a:t>
          </a:r>
          <a:r>
            <a:rPr lang="en-US" sz="1500" spc="-20" dirty="0" smtClean="0">
              <a:latin typeface="Arial"/>
              <a:cs typeface="Arial"/>
            </a:rPr>
            <a:t>NDLI </a:t>
          </a:r>
          <a:r>
            <a:rPr lang="en-US" sz="1500" dirty="0" smtClean="0">
              <a:latin typeface="Arial"/>
              <a:cs typeface="Arial"/>
            </a:rPr>
            <a:t>Club</a:t>
          </a:r>
          <a:r>
            <a:rPr lang="en-US" sz="1500" spc="-20" dirty="0" smtClean="0">
              <a:latin typeface="Arial"/>
              <a:cs typeface="Arial"/>
            </a:rPr>
            <a:t> </a:t>
          </a:r>
          <a:r>
            <a:rPr lang="en-US" sz="1500" dirty="0" smtClean="0">
              <a:latin typeface="Arial"/>
              <a:cs typeface="Arial"/>
            </a:rPr>
            <a:t>team</a:t>
          </a:r>
          <a:r>
            <a:rPr lang="en-US" sz="1500" spc="-10" dirty="0" smtClean="0">
              <a:latin typeface="Arial"/>
              <a:cs typeface="Arial"/>
            </a:rPr>
            <a:t> </a:t>
          </a:r>
          <a:r>
            <a:rPr lang="en-US" sz="1500" dirty="0" smtClean="0">
              <a:latin typeface="Arial"/>
              <a:cs typeface="Arial"/>
            </a:rPr>
            <a:t>for</a:t>
          </a:r>
          <a:r>
            <a:rPr lang="en-US" sz="1500" spc="-20" dirty="0" smtClean="0">
              <a:latin typeface="Arial"/>
              <a:cs typeface="Arial"/>
            </a:rPr>
            <a:t> </a:t>
          </a:r>
          <a:r>
            <a:rPr lang="en-US" sz="1500" spc="-10" dirty="0" smtClean="0">
              <a:latin typeface="Arial"/>
              <a:cs typeface="Arial"/>
            </a:rPr>
            <a:t>help.</a:t>
          </a:r>
          <a:endParaRPr lang="en-US" sz="1500" dirty="0">
            <a:latin typeface="Arial"/>
            <a:cs typeface="Arial"/>
          </a:endParaRPr>
        </a:p>
      </dgm:t>
    </dgm:pt>
    <dgm:pt modelId="{AC2D5BFB-08FE-4918-A55C-CD8C07FE2660}" type="parTrans" cxnId="{B09F77B4-8824-4657-A904-245A3B39CC82}">
      <dgm:prSet/>
      <dgm:spPr/>
      <dgm:t>
        <a:bodyPr/>
        <a:lstStyle/>
        <a:p>
          <a:endParaRPr lang="en-US"/>
        </a:p>
      </dgm:t>
    </dgm:pt>
    <dgm:pt modelId="{5E8C2473-8866-472C-A469-E6799F13A612}" type="sibTrans" cxnId="{B09F77B4-8824-4657-A904-245A3B39CC82}">
      <dgm:prSet/>
      <dgm:spPr/>
      <dgm:t>
        <a:bodyPr/>
        <a:lstStyle/>
        <a:p>
          <a:endParaRPr lang="en-US"/>
        </a:p>
      </dgm:t>
    </dgm:pt>
    <dgm:pt modelId="{1E231BFD-8390-401E-886A-A9474F507185}">
      <dgm:prSet custT="1"/>
      <dgm:spPr/>
      <dgm:t>
        <a:bodyPr/>
        <a:lstStyle/>
        <a:p>
          <a:r>
            <a:rPr lang="en-US" sz="1100" dirty="0" smtClean="0">
              <a:latin typeface="Arial"/>
              <a:cs typeface="Arial"/>
            </a:rPr>
            <a:t>Click</a:t>
          </a:r>
          <a:r>
            <a:rPr lang="en-US" sz="1100" spc="-30" dirty="0" smtClean="0">
              <a:latin typeface="Arial"/>
              <a:cs typeface="Arial"/>
            </a:rPr>
            <a:t> </a:t>
          </a:r>
          <a:r>
            <a:rPr lang="en-US" sz="1100" spc="-25" dirty="0" smtClean="0">
              <a:latin typeface="Arial"/>
              <a:cs typeface="Arial"/>
            </a:rPr>
            <a:t>on </a:t>
          </a:r>
          <a:r>
            <a:rPr lang="en-US" sz="1400" b="1" spc="-25" dirty="0" smtClean="0">
              <a:solidFill>
                <a:srgbClr val="FFFF00"/>
              </a:solidFill>
              <a:latin typeface="Arial"/>
              <a:cs typeface="Arial"/>
            </a:rPr>
            <a:t>“SAVE” </a:t>
          </a:r>
          <a:r>
            <a:rPr lang="en-US" sz="1100" dirty="0" smtClean="0">
              <a:latin typeface="Arial"/>
              <a:cs typeface="Arial"/>
            </a:rPr>
            <a:t>button</a:t>
          </a:r>
          <a:r>
            <a:rPr lang="en-US" sz="1100" spc="-45" dirty="0" smtClean="0">
              <a:latin typeface="Arial"/>
              <a:cs typeface="Arial"/>
            </a:rPr>
            <a:t> </a:t>
          </a:r>
          <a:r>
            <a:rPr lang="en-US" sz="1100" dirty="0" smtClean="0">
              <a:latin typeface="Arial"/>
              <a:cs typeface="Arial"/>
            </a:rPr>
            <a:t>and</a:t>
          </a:r>
          <a:r>
            <a:rPr lang="en-US" sz="1100" spc="-20" dirty="0" smtClean="0">
              <a:latin typeface="Arial"/>
              <a:cs typeface="Arial"/>
            </a:rPr>
            <a:t> </a:t>
          </a:r>
          <a:r>
            <a:rPr lang="en-US" sz="1100" spc="-10" dirty="0" smtClean="0">
              <a:latin typeface="Arial"/>
              <a:cs typeface="Arial"/>
            </a:rPr>
            <a:t>continue</a:t>
          </a:r>
          <a:r>
            <a:rPr lang="en-GB" sz="1100" dirty="0" smtClean="0">
              <a:latin typeface="Arial"/>
              <a:cs typeface="Arial"/>
            </a:rPr>
            <a:t>…</a:t>
          </a:r>
          <a:endParaRPr lang="en-US" sz="1100" dirty="0">
            <a:latin typeface="Arial"/>
            <a:cs typeface="Arial"/>
          </a:endParaRPr>
        </a:p>
      </dgm:t>
    </dgm:pt>
    <dgm:pt modelId="{7EA938EF-ECF4-4AB4-BDFF-925FCE3562A1}" type="parTrans" cxnId="{F2530B70-A4B3-40C5-9BE8-6D7EA156F15A}">
      <dgm:prSet/>
      <dgm:spPr/>
      <dgm:t>
        <a:bodyPr/>
        <a:lstStyle/>
        <a:p>
          <a:endParaRPr lang="en-US"/>
        </a:p>
      </dgm:t>
    </dgm:pt>
    <dgm:pt modelId="{AC8B419B-12CA-4E32-B86E-9869ED653BB9}" type="sibTrans" cxnId="{F2530B70-A4B3-40C5-9BE8-6D7EA156F15A}">
      <dgm:prSet/>
      <dgm:spPr/>
      <dgm:t>
        <a:bodyPr/>
        <a:lstStyle/>
        <a:p>
          <a:endParaRPr lang="en-US"/>
        </a:p>
      </dgm:t>
    </dgm:pt>
    <dgm:pt modelId="{54519F45-D9F5-417C-AB03-8CE4081D6114}" type="pres">
      <dgm:prSet presAssocID="{D4B278F2-F703-4432-8DDA-0B0BEEE79A4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F95BAA-2253-470F-8A31-86D295D1B81C}" type="pres">
      <dgm:prSet presAssocID="{9234EC65-8CF2-487F-BFD9-6BD91F931DA5}" presName="compNode" presStyleCnt="0"/>
      <dgm:spPr/>
    </dgm:pt>
    <dgm:pt modelId="{579DE44B-6A93-42BC-8C2E-67AC84607B5B}" type="pres">
      <dgm:prSet presAssocID="{9234EC65-8CF2-487F-BFD9-6BD91F931DA5}" presName="aNode" presStyleLbl="bgShp" presStyleIdx="0" presStyleCnt="1"/>
      <dgm:spPr/>
      <dgm:t>
        <a:bodyPr/>
        <a:lstStyle/>
        <a:p>
          <a:endParaRPr lang="en-US"/>
        </a:p>
      </dgm:t>
    </dgm:pt>
    <dgm:pt modelId="{101F8833-8894-42DD-AE37-E2E79981518E}" type="pres">
      <dgm:prSet presAssocID="{9234EC65-8CF2-487F-BFD9-6BD91F931DA5}" presName="textNode" presStyleLbl="bgShp" presStyleIdx="0" presStyleCnt="1"/>
      <dgm:spPr/>
      <dgm:t>
        <a:bodyPr/>
        <a:lstStyle/>
        <a:p>
          <a:endParaRPr lang="en-US"/>
        </a:p>
      </dgm:t>
    </dgm:pt>
    <dgm:pt modelId="{D988D2FA-A2AB-437F-887E-87097A751CB9}" type="pres">
      <dgm:prSet presAssocID="{9234EC65-8CF2-487F-BFD9-6BD91F931DA5}" presName="compChildNode" presStyleCnt="0"/>
      <dgm:spPr/>
    </dgm:pt>
    <dgm:pt modelId="{E11C40FA-1C25-46D5-B6EF-E49B6C06988B}" type="pres">
      <dgm:prSet presAssocID="{9234EC65-8CF2-487F-BFD9-6BD91F931DA5}" presName="theInnerList" presStyleCnt="0"/>
      <dgm:spPr/>
    </dgm:pt>
    <dgm:pt modelId="{D3CE763F-92FA-4F7E-93DD-AAD9666921DF}" type="pres">
      <dgm:prSet presAssocID="{8EF3C5B1-E991-4BCA-B404-967EB376A0BD}" presName="childNode" presStyleLbl="node1" presStyleIdx="0" presStyleCnt="3" custScaleY="174515" custLinFactY="-17455" custLinFactNeighborX="104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092E7-37B1-4006-8C1B-A61C6BE541A6}" type="pres">
      <dgm:prSet presAssocID="{8EF3C5B1-E991-4BCA-B404-967EB376A0BD}" presName="aSpace2" presStyleCnt="0"/>
      <dgm:spPr/>
    </dgm:pt>
    <dgm:pt modelId="{C35DCFB2-0D63-491B-94AE-4F7DDD358378}" type="pres">
      <dgm:prSet presAssocID="{83609157-FC88-4870-845F-E57E5BDE21BE}" presName="childNode" presStyleLbl="node1" presStyleIdx="1" presStyleCnt="3" custScaleY="262601" custLinFactY="-69" custLinFactNeighborX="104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94F988-6B43-4DDC-B20A-3A9BFB3DD28A}" type="pres">
      <dgm:prSet presAssocID="{83609157-FC88-4870-845F-E57E5BDE21BE}" presName="aSpace2" presStyleCnt="0"/>
      <dgm:spPr/>
    </dgm:pt>
    <dgm:pt modelId="{F45CB040-4D10-44BA-BC1A-1190D77BA37B}" type="pres">
      <dgm:prSet presAssocID="{1E231BFD-8390-401E-886A-A9474F507185}" presName="childNode" presStyleLbl="node1" presStyleIdx="2" presStyleCnt="3" custScaleY="875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33066A-265D-49A6-9AAE-1BC713C921A4}" type="presOf" srcId="{8EF3C5B1-E991-4BCA-B404-967EB376A0BD}" destId="{D3CE763F-92FA-4F7E-93DD-AAD9666921DF}" srcOrd="0" destOrd="0" presId="urn:microsoft.com/office/officeart/2005/8/layout/lProcess2"/>
    <dgm:cxn modelId="{41302031-EA87-497F-8127-8A07B1D7DF6F}" type="presOf" srcId="{9234EC65-8CF2-487F-BFD9-6BD91F931DA5}" destId="{101F8833-8894-42DD-AE37-E2E79981518E}" srcOrd="1" destOrd="0" presId="urn:microsoft.com/office/officeart/2005/8/layout/lProcess2"/>
    <dgm:cxn modelId="{C898A0F8-28EC-4276-A819-81C5358B88AB}" srcId="{D4B278F2-F703-4432-8DDA-0B0BEEE79A4B}" destId="{9234EC65-8CF2-487F-BFD9-6BD91F931DA5}" srcOrd="0" destOrd="0" parTransId="{C2D3DB3A-4C72-48FF-9154-E608D3297B43}" sibTransId="{957ED513-7DF3-4092-AFF8-D22E181D46A3}"/>
    <dgm:cxn modelId="{2E62A497-35CB-492A-A03A-17447AF98757}" type="presOf" srcId="{D4B278F2-F703-4432-8DDA-0B0BEEE79A4B}" destId="{54519F45-D9F5-417C-AB03-8CE4081D6114}" srcOrd="0" destOrd="0" presId="urn:microsoft.com/office/officeart/2005/8/layout/lProcess2"/>
    <dgm:cxn modelId="{3546745F-A864-4653-B0C5-1E7745B740E2}" srcId="{9234EC65-8CF2-487F-BFD9-6BD91F931DA5}" destId="{8EF3C5B1-E991-4BCA-B404-967EB376A0BD}" srcOrd="0" destOrd="0" parTransId="{54E797C7-C14D-44A4-B4C1-6FC812B06590}" sibTransId="{B3548C84-BCC0-42D9-8EE0-611E5468A213}"/>
    <dgm:cxn modelId="{AE1A8245-B17E-4DAB-A466-92985C389E2B}" type="presOf" srcId="{83609157-FC88-4870-845F-E57E5BDE21BE}" destId="{C35DCFB2-0D63-491B-94AE-4F7DDD358378}" srcOrd="0" destOrd="0" presId="urn:microsoft.com/office/officeart/2005/8/layout/lProcess2"/>
    <dgm:cxn modelId="{B09F77B4-8824-4657-A904-245A3B39CC82}" srcId="{9234EC65-8CF2-487F-BFD9-6BD91F931DA5}" destId="{83609157-FC88-4870-845F-E57E5BDE21BE}" srcOrd="1" destOrd="0" parTransId="{AC2D5BFB-08FE-4918-A55C-CD8C07FE2660}" sibTransId="{5E8C2473-8866-472C-A469-E6799F13A612}"/>
    <dgm:cxn modelId="{F2530B70-A4B3-40C5-9BE8-6D7EA156F15A}" srcId="{9234EC65-8CF2-487F-BFD9-6BD91F931DA5}" destId="{1E231BFD-8390-401E-886A-A9474F507185}" srcOrd="2" destOrd="0" parTransId="{7EA938EF-ECF4-4AB4-BDFF-925FCE3562A1}" sibTransId="{AC8B419B-12CA-4E32-B86E-9869ED653BB9}"/>
    <dgm:cxn modelId="{BA0D27D9-531A-4D14-B319-7BD1BD26025D}" type="presOf" srcId="{1E231BFD-8390-401E-886A-A9474F507185}" destId="{F45CB040-4D10-44BA-BC1A-1190D77BA37B}" srcOrd="0" destOrd="0" presId="urn:microsoft.com/office/officeart/2005/8/layout/lProcess2"/>
    <dgm:cxn modelId="{930F0C92-1AFA-44B4-9DB1-63ADBB373D6F}" type="presOf" srcId="{9234EC65-8CF2-487F-BFD9-6BD91F931DA5}" destId="{579DE44B-6A93-42BC-8C2E-67AC84607B5B}" srcOrd="0" destOrd="0" presId="urn:microsoft.com/office/officeart/2005/8/layout/lProcess2"/>
    <dgm:cxn modelId="{3B09E25D-37B8-41DF-91B9-72D04F891C89}" type="presParOf" srcId="{54519F45-D9F5-417C-AB03-8CE4081D6114}" destId="{7EF95BAA-2253-470F-8A31-86D295D1B81C}" srcOrd="0" destOrd="0" presId="urn:microsoft.com/office/officeart/2005/8/layout/lProcess2"/>
    <dgm:cxn modelId="{83E36801-DAA8-4CBA-BC61-BE487A8BF89D}" type="presParOf" srcId="{7EF95BAA-2253-470F-8A31-86D295D1B81C}" destId="{579DE44B-6A93-42BC-8C2E-67AC84607B5B}" srcOrd="0" destOrd="0" presId="urn:microsoft.com/office/officeart/2005/8/layout/lProcess2"/>
    <dgm:cxn modelId="{12C041C2-A414-4920-8B81-F3AFB8419EB9}" type="presParOf" srcId="{7EF95BAA-2253-470F-8A31-86D295D1B81C}" destId="{101F8833-8894-42DD-AE37-E2E79981518E}" srcOrd="1" destOrd="0" presId="urn:microsoft.com/office/officeart/2005/8/layout/lProcess2"/>
    <dgm:cxn modelId="{855AD26E-551C-4CD5-A186-CD2752E27A06}" type="presParOf" srcId="{7EF95BAA-2253-470F-8A31-86D295D1B81C}" destId="{D988D2FA-A2AB-437F-887E-87097A751CB9}" srcOrd="2" destOrd="0" presId="urn:microsoft.com/office/officeart/2005/8/layout/lProcess2"/>
    <dgm:cxn modelId="{91A23ED1-8515-4F2E-8B16-9D365A30F7FD}" type="presParOf" srcId="{D988D2FA-A2AB-437F-887E-87097A751CB9}" destId="{E11C40FA-1C25-46D5-B6EF-E49B6C06988B}" srcOrd="0" destOrd="0" presId="urn:microsoft.com/office/officeart/2005/8/layout/lProcess2"/>
    <dgm:cxn modelId="{1D58B664-E7BA-4784-BDAC-A47E2D3A3B63}" type="presParOf" srcId="{E11C40FA-1C25-46D5-B6EF-E49B6C06988B}" destId="{D3CE763F-92FA-4F7E-93DD-AAD9666921DF}" srcOrd="0" destOrd="0" presId="urn:microsoft.com/office/officeart/2005/8/layout/lProcess2"/>
    <dgm:cxn modelId="{044B0C18-400C-449F-901C-CFE5739BF2F1}" type="presParOf" srcId="{E11C40FA-1C25-46D5-B6EF-E49B6C06988B}" destId="{295092E7-37B1-4006-8C1B-A61C6BE541A6}" srcOrd="1" destOrd="0" presId="urn:microsoft.com/office/officeart/2005/8/layout/lProcess2"/>
    <dgm:cxn modelId="{1B5BC998-828F-4D3A-8E14-C2063C63CBCC}" type="presParOf" srcId="{E11C40FA-1C25-46D5-B6EF-E49B6C06988B}" destId="{C35DCFB2-0D63-491B-94AE-4F7DDD358378}" srcOrd="2" destOrd="0" presId="urn:microsoft.com/office/officeart/2005/8/layout/lProcess2"/>
    <dgm:cxn modelId="{DEEB0B0A-4A0F-4FAE-A3EF-0E3A78E0E3DE}" type="presParOf" srcId="{E11C40FA-1C25-46D5-B6EF-E49B6C06988B}" destId="{9694F988-6B43-4DDC-B20A-3A9BFB3DD28A}" srcOrd="3" destOrd="0" presId="urn:microsoft.com/office/officeart/2005/8/layout/lProcess2"/>
    <dgm:cxn modelId="{DB05E224-C96A-4610-B497-74DCCC91B5F8}" type="presParOf" srcId="{E11C40FA-1C25-46D5-B6EF-E49B6C06988B}" destId="{F45CB040-4D10-44BA-BC1A-1190D77BA37B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5A809-13F9-49FF-BCE6-1FDB29799AA8}">
      <dsp:nvSpPr>
        <dsp:cNvPr id="0" name=""/>
        <dsp:cNvSpPr/>
      </dsp:nvSpPr>
      <dsp:spPr>
        <a:xfrm>
          <a:off x="0" y="0"/>
          <a:ext cx="10763479" cy="232015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81D031-0F9E-46AC-9519-A9C10E54B1EE}">
      <dsp:nvSpPr>
        <dsp:cNvPr id="0" name=""/>
        <dsp:cNvSpPr/>
      </dsp:nvSpPr>
      <dsp:spPr>
        <a:xfrm>
          <a:off x="322904" y="309353"/>
          <a:ext cx="3161771" cy="170144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4381" t="2393" r="24381" b="2393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AF4D6DC-DBBD-4F78-AB5B-DF2766C43FFD}">
      <dsp:nvSpPr>
        <dsp:cNvPr id="0" name=""/>
        <dsp:cNvSpPr/>
      </dsp:nvSpPr>
      <dsp:spPr>
        <a:xfrm rot="10800000">
          <a:off x="322904" y="2320152"/>
          <a:ext cx="3161771" cy="2835741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w Cen MT" panose="020B0602020104020603" pitchFamily="34" charset="0"/>
            </a:rPr>
            <a:t>An initiative to </a:t>
          </a:r>
          <a:r>
            <a:rPr lang="en-US" sz="3600" kern="1200" dirty="0" smtClean="0">
              <a:latin typeface="Tw Cen MT" panose="020B0602020104020603" pitchFamily="34" charset="0"/>
            </a:rPr>
            <a:t>promote</a:t>
          </a:r>
          <a:r>
            <a:rPr lang="en-US" sz="2800" kern="1200" dirty="0" smtClean="0">
              <a:latin typeface="Tw Cen MT" panose="020B0602020104020603" pitchFamily="34" charset="0"/>
            </a:rPr>
            <a:t> the culture of reading and learning using </a:t>
          </a:r>
          <a:r>
            <a:rPr lang="en-US" sz="3600" kern="1200" dirty="0" smtClean="0">
              <a:latin typeface="Tw Cen MT" panose="020B0602020104020603" pitchFamily="34" charset="0"/>
            </a:rPr>
            <a:t>NDLI’s</a:t>
          </a:r>
          <a:r>
            <a:rPr lang="en-US" sz="2800" kern="1200" dirty="0" smtClean="0">
              <a:latin typeface="Tw Cen MT" panose="020B0602020104020603" pitchFamily="34" charset="0"/>
            </a:rPr>
            <a:t> vast </a:t>
          </a:r>
          <a:r>
            <a:rPr lang="en-US" sz="4400" kern="1200" dirty="0" smtClean="0">
              <a:latin typeface="Tw Cen MT" panose="020B0602020104020603" pitchFamily="34" charset="0"/>
            </a:rPr>
            <a:t>resources</a:t>
          </a:r>
          <a:r>
            <a:rPr lang="en-US" sz="2800" kern="1200" dirty="0" smtClean="0">
              <a:latin typeface="Tw Cen MT" panose="020B0602020104020603" pitchFamily="34" charset="0"/>
            </a:rPr>
            <a:t>.</a:t>
          </a:r>
          <a:endParaRPr lang="en-GB" sz="2800" kern="1200" dirty="0">
            <a:latin typeface="Tw Cen MT" panose="020B0602020104020603" pitchFamily="34" charset="0"/>
          </a:endParaRPr>
        </a:p>
      </dsp:txBody>
      <dsp:txXfrm rot="10800000">
        <a:off x="410113" y="2320152"/>
        <a:ext cx="2987353" cy="2748532"/>
      </dsp:txXfrm>
    </dsp:sp>
    <dsp:sp modelId="{FC90F8CC-51DA-4FA7-A5AD-4C12478A4E35}">
      <dsp:nvSpPr>
        <dsp:cNvPr id="0" name=""/>
        <dsp:cNvSpPr/>
      </dsp:nvSpPr>
      <dsp:spPr>
        <a:xfrm>
          <a:off x="3800853" y="309353"/>
          <a:ext cx="3161771" cy="170144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8936" t="277" r="17550" b="277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F0AB77F-75C1-4355-8AC7-0DFDB089AA12}">
      <dsp:nvSpPr>
        <dsp:cNvPr id="0" name=""/>
        <dsp:cNvSpPr/>
      </dsp:nvSpPr>
      <dsp:spPr>
        <a:xfrm rot="10800000">
          <a:off x="3800853" y="2320152"/>
          <a:ext cx="3161771" cy="2835741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latin typeface="Tw Cen MT" panose="020B0602020104020603" pitchFamily="34" charset="0"/>
            </a:rPr>
            <a:t>NDLI Club is an online platform for </a:t>
          </a:r>
          <a:r>
            <a:rPr lang="en-US" sz="3600" kern="1200" dirty="0" smtClean="0">
              <a:latin typeface="Tw Cen MT" panose="020B0602020104020603" pitchFamily="34" charset="0"/>
            </a:rPr>
            <a:t>conducting</a:t>
          </a:r>
          <a:r>
            <a:rPr lang="en-US" sz="2900" kern="1200" dirty="0" smtClean="0">
              <a:latin typeface="Tw Cen MT" panose="020B0602020104020603" pitchFamily="34" charset="0"/>
            </a:rPr>
            <a:t> learning-oriented </a:t>
          </a:r>
          <a:r>
            <a:rPr lang="en-US" sz="5400" kern="1200" dirty="0" smtClean="0">
              <a:latin typeface="Tw Cen MT" panose="020B0602020104020603" pitchFamily="34" charset="0"/>
            </a:rPr>
            <a:t>activities</a:t>
          </a:r>
          <a:r>
            <a:rPr lang="en-US" sz="2900" kern="1200" dirty="0" smtClean="0">
              <a:latin typeface="Tw Cen MT" panose="020B0602020104020603" pitchFamily="34" charset="0"/>
            </a:rPr>
            <a:t>.</a:t>
          </a:r>
          <a:endParaRPr lang="en-GB" sz="2900" kern="1200" dirty="0">
            <a:latin typeface="Tw Cen MT" panose="020B0602020104020603" pitchFamily="34" charset="0"/>
          </a:endParaRPr>
        </a:p>
      </dsp:txBody>
      <dsp:txXfrm rot="10800000">
        <a:off x="3888062" y="2320152"/>
        <a:ext cx="2987353" cy="2748532"/>
      </dsp:txXfrm>
    </dsp:sp>
    <dsp:sp modelId="{C21F67D8-F24E-47E1-89CA-395CBF69E158}">
      <dsp:nvSpPr>
        <dsp:cNvPr id="0" name=""/>
        <dsp:cNvSpPr/>
      </dsp:nvSpPr>
      <dsp:spPr>
        <a:xfrm>
          <a:off x="7278802" y="309353"/>
          <a:ext cx="3161771" cy="170144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9827" t="-6070" r="19827" b="-607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FED8418-9C15-4A9A-BEFF-03B758AC48B0}">
      <dsp:nvSpPr>
        <dsp:cNvPr id="0" name=""/>
        <dsp:cNvSpPr/>
      </dsp:nvSpPr>
      <dsp:spPr>
        <a:xfrm rot="10800000">
          <a:off x="7278802" y="2320152"/>
          <a:ext cx="3161771" cy="2835741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w Cen MT" panose="020B0602020104020603" pitchFamily="34" charset="0"/>
            </a:rPr>
            <a:t>Students</a:t>
          </a:r>
          <a:r>
            <a:rPr lang="en-US" sz="2600" kern="1200" dirty="0" smtClean="0">
              <a:latin typeface="Tw Cen MT" panose="020B0602020104020603" pitchFamily="34" charset="0"/>
            </a:rPr>
            <a:t> enhance their core competence, </a:t>
          </a:r>
          <a:r>
            <a:rPr lang="en-US" sz="3600" kern="1200" dirty="0" smtClean="0">
              <a:latin typeface="Tw Cen MT" panose="020B0602020104020603" pitchFamily="34" charset="0"/>
            </a:rPr>
            <a:t>sharpen their skills </a:t>
          </a:r>
          <a:r>
            <a:rPr lang="en-US" sz="2600" kern="1200" dirty="0" smtClean="0">
              <a:latin typeface="Tw Cen MT" panose="020B0602020104020603" pitchFamily="34" charset="0"/>
            </a:rPr>
            <a:t>&amp; their personality traits</a:t>
          </a:r>
          <a:endParaRPr lang="en-GB" sz="2600" kern="1200" dirty="0">
            <a:latin typeface="Tw Cen MT" panose="020B0602020104020603" pitchFamily="34" charset="0"/>
          </a:endParaRPr>
        </a:p>
      </dsp:txBody>
      <dsp:txXfrm rot="10800000">
        <a:off x="7366011" y="2320152"/>
        <a:ext cx="2987353" cy="274853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DE44B-6A93-42BC-8C2E-67AC84607B5B}">
      <dsp:nvSpPr>
        <dsp:cNvPr id="0" name=""/>
        <dsp:cNvSpPr/>
      </dsp:nvSpPr>
      <dsp:spPr>
        <a:xfrm>
          <a:off x="1484" y="0"/>
          <a:ext cx="3037773" cy="50364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latin typeface="Tw Cen MT Condensed Extra Bold" panose="020B0803020202020204" pitchFamily="34" charset="0"/>
            </a:rPr>
            <a:t>Step 8</a:t>
          </a:r>
          <a:endParaRPr lang="en-GB" sz="6500" kern="1200" dirty="0">
            <a:latin typeface="Tw Cen MT Condensed Extra Bold" panose="020B0803020202020204" pitchFamily="34" charset="0"/>
          </a:endParaRPr>
        </a:p>
      </dsp:txBody>
      <dsp:txXfrm>
        <a:off x="1484" y="0"/>
        <a:ext cx="3037773" cy="1510937"/>
      </dsp:txXfrm>
    </dsp:sp>
    <dsp:sp modelId="{D3CE763F-92FA-4F7E-93DD-AAD9666921DF}">
      <dsp:nvSpPr>
        <dsp:cNvPr id="0" name=""/>
        <dsp:cNvSpPr/>
      </dsp:nvSpPr>
      <dsp:spPr>
        <a:xfrm>
          <a:off x="330657" y="1318373"/>
          <a:ext cx="2430218" cy="10279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/>
              <a:cs typeface="Arial"/>
            </a:rPr>
            <a:t>Fill basic</a:t>
          </a:r>
          <a:r>
            <a:rPr lang="en-US" sz="1600" kern="1200" spc="-20" dirty="0" smtClean="0">
              <a:latin typeface="Arial"/>
              <a:cs typeface="Arial"/>
            </a:rPr>
            <a:t> </a:t>
          </a:r>
          <a:r>
            <a:rPr lang="en-US" sz="1600" kern="1200" dirty="0" smtClean="0">
              <a:latin typeface="Arial"/>
              <a:cs typeface="Arial"/>
            </a:rPr>
            <a:t>details</a:t>
          </a:r>
          <a:r>
            <a:rPr lang="en-US" sz="1600" kern="1200" spc="-40" dirty="0" smtClean="0">
              <a:latin typeface="Arial"/>
              <a:cs typeface="Arial"/>
            </a:rPr>
            <a:t> </a:t>
          </a:r>
          <a:r>
            <a:rPr lang="en-US" sz="1600" kern="1200" dirty="0" smtClean="0">
              <a:latin typeface="Arial"/>
              <a:cs typeface="Arial"/>
            </a:rPr>
            <a:t>of</a:t>
          </a:r>
          <a:r>
            <a:rPr lang="en-US" sz="1600" kern="1200" spc="-5" dirty="0" smtClean="0">
              <a:latin typeface="Arial"/>
              <a:cs typeface="Arial"/>
            </a:rPr>
            <a:t> </a:t>
          </a:r>
          <a:r>
            <a:rPr lang="en-US" sz="2000" b="1" kern="1200" dirty="0" smtClean="0">
              <a:solidFill>
                <a:srgbClr val="FFFF00"/>
              </a:solidFill>
              <a:latin typeface="Arial"/>
              <a:cs typeface="Arial"/>
            </a:rPr>
            <a:t>Secretary</a:t>
          </a:r>
          <a:r>
            <a:rPr lang="en-US" sz="1600" kern="1200" dirty="0" smtClean="0">
              <a:latin typeface="Arial"/>
              <a:cs typeface="Arial"/>
            </a:rPr>
            <a:t>, </a:t>
          </a:r>
          <a:r>
            <a:rPr lang="en-US" sz="1600" kern="1200" spc="-20" dirty="0" smtClean="0">
              <a:latin typeface="Arial"/>
              <a:cs typeface="Arial"/>
            </a:rPr>
            <a:t>avoid </a:t>
          </a:r>
          <a:r>
            <a:rPr lang="en-US" kern="1200" dirty="0" smtClean="0">
              <a:latin typeface="Arial"/>
              <a:cs typeface="Arial"/>
            </a:rPr>
            <a:t>any</a:t>
          </a:r>
          <a:r>
            <a:rPr lang="en-US" kern="1200" spc="-5" dirty="0" smtClean="0">
              <a:latin typeface="Arial"/>
              <a:cs typeface="Arial"/>
            </a:rPr>
            <a:t> </a:t>
          </a:r>
          <a:r>
            <a:rPr lang="en-US" kern="1200" dirty="0" smtClean="0">
              <a:latin typeface="Arial"/>
              <a:cs typeface="Arial"/>
            </a:rPr>
            <a:t>typo</a:t>
          </a:r>
          <a:r>
            <a:rPr lang="en-US" kern="1200" spc="-5" dirty="0" smtClean="0">
              <a:latin typeface="Arial"/>
              <a:cs typeface="Arial"/>
            </a:rPr>
            <a:t> </a:t>
          </a:r>
          <a:r>
            <a:rPr lang="en-US" kern="1200" dirty="0" smtClean="0">
              <a:latin typeface="Arial"/>
              <a:cs typeface="Arial"/>
            </a:rPr>
            <a:t>mistake</a:t>
          </a:r>
          <a:r>
            <a:rPr lang="en-US" kern="1200" spc="-55" dirty="0" smtClean="0">
              <a:latin typeface="Arial"/>
              <a:cs typeface="Arial"/>
            </a:rPr>
            <a:t> </a:t>
          </a:r>
          <a:r>
            <a:rPr lang="en-US" kern="1200" dirty="0" smtClean="0">
              <a:latin typeface="Arial"/>
              <a:cs typeface="Arial"/>
            </a:rPr>
            <a:t>while</a:t>
          </a:r>
          <a:r>
            <a:rPr lang="en-US" kern="1200" spc="15" dirty="0" smtClean="0">
              <a:latin typeface="Arial"/>
              <a:cs typeface="Arial"/>
            </a:rPr>
            <a:t> </a:t>
          </a:r>
          <a:r>
            <a:rPr lang="en-US" kern="1200" dirty="0" smtClean="0">
              <a:latin typeface="Arial"/>
              <a:cs typeface="Arial"/>
            </a:rPr>
            <a:t>filling</a:t>
          </a:r>
          <a:r>
            <a:rPr lang="en-US" kern="1200" spc="-30" dirty="0" smtClean="0">
              <a:latin typeface="Arial"/>
              <a:cs typeface="Arial"/>
            </a:rPr>
            <a:t> </a:t>
          </a:r>
          <a:r>
            <a:rPr lang="en-US" kern="1200" dirty="0" smtClean="0">
              <a:latin typeface="Arial"/>
              <a:cs typeface="Arial"/>
            </a:rPr>
            <a:t>the </a:t>
          </a:r>
          <a:r>
            <a:rPr lang="en-US" kern="1200" spc="-10" dirty="0" smtClean="0">
              <a:latin typeface="Arial"/>
              <a:cs typeface="Arial"/>
            </a:rPr>
            <a:t>email </a:t>
          </a:r>
          <a:r>
            <a:rPr lang="en-GB" kern="1200" spc="-25" dirty="0" smtClean="0">
              <a:latin typeface="Arial"/>
              <a:cs typeface="Arial"/>
            </a:rPr>
            <a:t>id.</a:t>
          </a:r>
          <a:endParaRPr lang="en-GB" sz="1600" kern="1200" dirty="0">
            <a:latin typeface="Bahnschrift" panose="020B0502040204020203" pitchFamily="34" charset="0"/>
          </a:endParaRPr>
        </a:p>
      </dsp:txBody>
      <dsp:txXfrm>
        <a:off x="360765" y="1348481"/>
        <a:ext cx="2370002" cy="967750"/>
      </dsp:txXfrm>
    </dsp:sp>
    <dsp:sp modelId="{C35DCFB2-0D63-491B-94AE-4F7DDD358378}">
      <dsp:nvSpPr>
        <dsp:cNvPr id="0" name=""/>
        <dsp:cNvSpPr/>
      </dsp:nvSpPr>
      <dsp:spPr>
        <a:xfrm>
          <a:off x="330633" y="2539372"/>
          <a:ext cx="2430218" cy="15468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"/>
              <a:cs typeface="Arial"/>
            </a:rPr>
            <a:t>Select</a:t>
          </a:r>
          <a:r>
            <a:rPr lang="en-US" sz="1500" kern="1200" spc="-65" dirty="0" smtClean="0">
              <a:latin typeface="Arial"/>
              <a:cs typeface="Arial"/>
            </a:rPr>
            <a:t> </a:t>
          </a:r>
          <a:r>
            <a:rPr lang="en-US" sz="1500" kern="1200" dirty="0" smtClean="0">
              <a:latin typeface="Arial"/>
              <a:cs typeface="Arial"/>
            </a:rPr>
            <a:t>Department</a:t>
          </a:r>
          <a:r>
            <a:rPr lang="en-US" sz="1500" kern="1200" spc="-70" dirty="0" smtClean="0">
              <a:latin typeface="Arial"/>
              <a:cs typeface="Arial"/>
            </a:rPr>
            <a:t> </a:t>
          </a:r>
          <a:r>
            <a:rPr lang="en-US" sz="1500" kern="1200" dirty="0" smtClean="0">
              <a:latin typeface="Arial"/>
              <a:cs typeface="Arial"/>
            </a:rPr>
            <a:t>and</a:t>
          </a:r>
          <a:r>
            <a:rPr lang="en-US" sz="1500" kern="1200" spc="-40" dirty="0" smtClean="0">
              <a:latin typeface="Arial"/>
              <a:cs typeface="Arial"/>
            </a:rPr>
            <a:t> </a:t>
          </a:r>
          <a:r>
            <a:rPr lang="en-US" sz="1500" kern="1200" spc="-10" dirty="0" smtClean="0">
              <a:latin typeface="Arial"/>
              <a:cs typeface="Arial"/>
            </a:rPr>
            <a:t>Designation </a:t>
          </a:r>
          <a:r>
            <a:rPr lang="en-US" sz="1500" kern="1200" dirty="0" smtClean="0">
              <a:latin typeface="Arial"/>
              <a:cs typeface="Arial"/>
            </a:rPr>
            <a:t>from</a:t>
          </a:r>
          <a:r>
            <a:rPr lang="en-US" sz="1500" kern="1200" spc="-15" dirty="0" smtClean="0">
              <a:latin typeface="Arial"/>
              <a:cs typeface="Arial"/>
            </a:rPr>
            <a:t> </a:t>
          </a:r>
          <a:r>
            <a:rPr lang="en-US" sz="1500" kern="1200" dirty="0" smtClean="0">
              <a:latin typeface="Arial"/>
              <a:cs typeface="Arial"/>
            </a:rPr>
            <a:t>drop</a:t>
          </a:r>
          <a:r>
            <a:rPr lang="en-US" sz="1500" kern="1200" spc="-20" dirty="0" smtClean="0">
              <a:latin typeface="Arial"/>
              <a:cs typeface="Arial"/>
            </a:rPr>
            <a:t> </a:t>
          </a:r>
          <a:r>
            <a:rPr lang="en-US" sz="1500" kern="1200" dirty="0" smtClean="0">
              <a:latin typeface="Arial"/>
              <a:cs typeface="Arial"/>
            </a:rPr>
            <a:t>down menu,</a:t>
          </a:r>
          <a:r>
            <a:rPr lang="en-US" sz="1500" kern="1200" spc="-15" dirty="0" smtClean="0">
              <a:latin typeface="Arial"/>
              <a:cs typeface="Arial"/>
            </a:rPr>
            <a:t> </a:t>
          </a:r>
          <a:r>
            <a:rPr lang="en-US" sz="1500" kern="1200" dirty="0" smtClean="0">
              <a:latin typeface="Arial"/>
              <a:cs typeface="Arial"/>
            </a:rPr>
            <a:t>incase</a:t>
          </a:r>
          <a:r>
            <a:rPr lang="en-US" sz="1500" kern="1200" spc="-65" dirty="0" smtClean="0">
              <a:latin typeface="Arial"/>
              <a:cs typeface="Arial"/>
            </a:rPr>
            <a:t> </a:t>
          </a:r>
          <a:r>
            <a:rPr lang="en-US" sz="1500" kern="1200" spc="-25" dirty="0" smtClean="0">
              <a:latin typeface="Arial"/>
              <a:cs typeface="Arial"/>
            </a:rPr>
            <a:t>you </a:t>
          </a:r>
          <a:r>
            <a:rPr lang="en-US" sz="1500" kern="1200" dirty="0" smtClean="0">
              <a:latin typeface="Arial"/>
              <a:cs typeface="Arial"/>
            </a:rPr>
            <a:t>don’t</a:t>
          </a:r>
          <a:r>
            <a:rPr lang="en-US" sz="1500" kern="1200" spc="-25" dirty="0" smtClean="0">
              <a:latin typeface="Arial"/>
              <a:cs typeface="Arial"/>
            </a:rPr>
            <a:t> </a:t>
          </a:r>
          <a:r>
            <a:rPr lang="en-US" sz="1500" kern="1200" dirty="0" smtClean="0">
              <a:latin typeface="Arial"/>
              <a:cs typeface="Arial"/>
            </a:rPr>
            <a:t>find</a:t>
          </a:r>
          <a:r>
            <a:rPr lang="en-US" sz="1500" kern="1200" spc="20" dirty="0" smtClean="0">
              <a:latin typeface="Arial"/>
              <a:cs typeface="Arial"/>
            </a:rPr>
            <a:t> </a:t>
          </a:r>
          <a:r>
            <a:rPr lang="en-US" sz="1500" kern="1200" dirty="0" smtClean="0">
              <a:latin typeface="Arial"/>
              <a:cs typeface="Arial"/>
            </a:rPr>
            <a:t>appropriate</a:t>
          </a:r>
          <a:r>
            <a:rPr lang="en-US" sz="1500" kern="1200" spc="-30" dirty="0" smtClean="0">
              <a:latin typeface="Arial"/>
              <a:cs typeface="Arial"/>
            </a:rPr>
            <a:t> </a:t>
          </a:r>
          <a:r>
            <a:rPr lang="en-US" sz="1500" kern="1200" dirty="0" smtClean="0">
              <a:latin typeface="Arial"/>
              <a:cs typeface="Arial"/>
            </a:rPr>
            <a:t>designation</a:t>
          </a:r>
          <a:r>
            <a:rPr lang="en-US" sz="1500" kern="1200" spc="-55" dirty="0" smtClean="0">
              <a:latin typeface="Arial"/>
              <a:cs typeface="Arial"/>
            </a:rPr>
            <a:t> </a:t>
          </a:r>
          <a:r>
            <a:rPr lang="en-US" sz="1500" kern="1200" spc="-25" dirty="0" smtClean="0">
              <a:latin typeface="Arial"/>
              <a:cs typeface="Arial"/>
            </a:rPr>
            <a:t>or </a:t>
          </a:r>
          <a:r>
            <a:rPr lang="en-US" sz="1500" kern="1200" dirty="0" smtClean="0">
              <a:latin typeface="Arial"/>
              <a:cs typeface="Arial"/>
            </a:rPr>
            <a:t>department,</a:t>
          </a:r>
          <a:r>
            <a:rPr lang="en-US" sz="1500" kern="1200" spc="-50" dirty="0" smtClean="0">
              <a:latin typeface="Arial"/>
              <a:cs typeface="Arial"/>
            </a:rPr>
            <a:t> </a:t>
          </a:r>
          <a:r>
            <a:rPr lang="en-US" sz="1500" kern="1200" dirty="0" smtClean="0">
              <a:latin typeface="Arial"/>
              <a:cs typeface="Arial"/>
            </a:rPr>
            <a:t>please</a:t>
          </a:r>
          <a:r>
            <a:rPr lang="en-US" sz="1500" kern="1200" spc="-20" dirty="0" smtClean="0">
              <a:latin typeface="Arial"/>
              <a:cs typeface="Arial"/>
            </a:rPr>
            <a:t> </a:t>
          </a:r>
          <a:r>
            <a:rPr lang="en-US" sz="1500" kern="1200" dirty="0" smtClean="0">
              <a:latin typeface="Arial"/>
              <a:cs typeface="Arial"/>
            </a:rPr>
            <a:t>reach</a:t>
          </a:r>
          <a:r>
            <a:rPr lang="en-US" sz="1500" kern="1200" spc="-20" dirty="0" smtClean="0">
              <a:latin typeface="Arial"/>
              <a:cs typeface="Arial"/>
            </a:rPr>
            <a:t> </a:t>
          </a:r>
          <a:r>
            <a:rPr lang="en-US" sz="1500" kern="1200" dirty="0" smtClean="0">
              <a:latin typeface="Arial"/>
              <a:cs typeface="Arial"/>
            </a:rPr>
            <a:t>out to</a:t>
          </a:r>
          <a:r>
            <a:rPr lang="en-US" sz="1500" kern="1200" spc="10" dirty="0" smtClean="0">
              <a:latin typeface="Arial"/>
              <a:cs typeface="Arial"/>
            </a:rPr>
            <a:t> </a:t>
          </a:r>
          <a:r>
            <a:rPr lang="en-US" sz="1500" kern="1200" spc="-20" dirty="0" smtClean="0">
              <a:latin typeface="Arial"/>
              <a:cs typeface="Arial"/>
            </a:rPr>
            <a:t>NDLI </a:t>
          </a:r>
          <a:r>
            <a:rPr lang="en-US" sz="1500" kern="1200" dirty="0" smtClean="0">
              <a:latin typeface="Arial"/>
              <a:cs typeface="Arial"/>
            </a:rPr>
            <a:t>Club</a:t>
          </a:r>
          <a:r>
            <a:rPr lang="en-US" sz="1500" kern="1200" spc="-20" dirty="0" smtClean="0">
              <a:latin typeface="Arial"/>
              <a:cs typeface="Arial"/>
            </a:rPr>
            <a:t> </a:t>
          </a:r>
          <a:r>
            <a:rPr lang="en-US" sz="1500" kern="1200" dirty="0" smtClean="0">
              <a:latin typeface="Arial"/>
              <a:cs typeface="Arial"/>
            </a:rPr>
            <a:t>team</a:t>
          </a:r>
          <a:r>
            <a:rPr lang="en-US" sz="1500" kern="1200" spc="-10" dirty="0" smtClean="0">
              <a:latin typeface="Arial"/>
              <a:cs typeface="Arial"/>
            </a:rPr>
            <a:t> </a:t>
          </a:r>
          <a:r>
            <a:rPr lang="en-US" sz="1500" kern="1200" dirty="0" smtClean="0">
              <a:latin typeface="Arial"/>
              <a:cs typeface="Arial"/>
            </a:rPr>
            <a:t>for</a:t>
          </a:r>
          <a:r>
            <a:rPr lang="en-US" sz="1500" kern="1200" spc="-20" dirty="0" smtClean="0">
              <a:latin typeface="Arial"/>
              <a:cs typeface="Arial"/>
            </a:rPr>
            <a:t> </a:t>
          </a:r>
          <a:r>
            <a:rPr lang="en-US" sz="1500" kern="1200" spc="-10" dirty="0" smtClean="0">
              <a:latin typeface="Arial"/>
              <a:cs typeface="Arial"/>
            </a:rPr>
            <a:t>help.</a:t>
          </a:r>
          <a:endParaRPr lang="en-US" sz="1500" kern="1200" dirty="0">
            <a:latin typeface="Arial"/>
            <a:cs typeface="Arial"/>
          </a:endParaRPr>
        </a:p>
      </dsp:txBody>
      <dsp:txXfrm>
        <a:off x="375938" y="2584677"/>
        <a:ext cx="2339608" cy="1456219"/>
      </dsp:txXfrm>
    </dsp:sp>
    <dsp:sp modelId="{F45CB040-4D10-44BA-BC1A-1190D77BA37B}">
      <dsp:nvSpPr>
        <dsp:cNvPr id="0" name=""/>
        <dsp:cNvSpPr/>
      </dsp:nvSpPr>
      <dsp:spPr>
        <a:xfrm>
          <a:off x="305262" y="4267852"/>
          <a:ext cx="2430218" cy="5159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Arial"/>
              <a:cs typeface="Arial"/>
            </a:rPr>
            <a:t>Click</a:t>
          </a:r>
          <a:r>
            <a:rPr lang="en-US" sz="1100" kern="1200" spc="-30" dirty="0" smtClean="0">
              <a:latin typeface="Arial"/>
              <a:cs typeface="Arial"/>
            </a:rPr>
            <a:t> </a:t>
          </a:r>
          <a:r>
            <a:rPr lang="en-US" sz="1100" kern="1200" spc="-25" dirty="0" smtClean="0">
              <a:latin typeface="Arial"/>
              <a:cs typeface="Arial"/>
            </a:rPr>
            <a:t>on </a:t>
          </a:r>
          <a:r>
            <a:rPr lang="en-US" sz="1400" b="1" kern="1200" spc="-25" dirty="0" smtClean="0">
              <a:solidFill>
                <a:srgbClr val="FFFF00"/>
              </a:solidFill>
              <a:latin typeface="Arial"/>
              <a:cs typeface="Arial"/>
            </a:rPr>
            <a:t>“SAVE” </a:t>
          </a:r>
          <a:r>
            <a:rPr lang="en-US" sz="1100" kern="1200" dirty="0" smtClean="0">
              <a:latin typeface="Arial"/>
              <a:cs typeface="Arial"/>
            </a:rPr>
            <a:t>button</a:t>
          </a:r>
          <a:r>
            <a:rPr lang="en-US" sz="1100" kern="1200" spc="-45" dirty="0" smtClean="0">
              <a:latin typeface="Arial"/>
              <a:cs typeface="Arial"/>
            </a:rPr>
            <a:t> </a:t>
          </a:r>
          <a:r>
            <a:rPr lang="en-US" sz="1100" kern="1200" dirty="0" smtClean="0">
              <a:latin typeface="Arial"/>
              <a:cs typeface="Arial"/>
            </a:rPr>
            <a:t>and</a:t>
          </a:r>
          <a:r>
            <a:rPr lang="en-US" sz="1100" kern="1200" spc="-20" dirty="0" smtClean="0">
              <a:latin typeface="Arial"/>
              <a:cs typeface="Arial"/>
            </a:rPr>
            <a:t> </a:t>
          </a:r>
          <a:r>
            <a:rPr lang="en-US" sz="1100" kern="1200" spc="-10" dirty="0" smtClean="0">
              <a:latin typeface="Arial"/>
              <a:cs typeface="Arial"/>
            </a:rPr>
            <a:t>continue</a:t>
          </a:r>
          <a:r>
            <a:rPr lang="en-GB" sz="1100" kern="1200" dirty="0" smtClean="0">
              <a:latin typeface="Arial"/>
              <a:cs typeface="Arial"/>
            </a:rPr>
            <a:t>…</a:t>
          </a:r>
          <a:endParaRPr lang="en-US" sz="1100" kern="1200" dirty="0">
            <a:latin typeface="Arial"/>
            <a:cs typeface="Arial"/>
          </a:endParaRPr>
        </a:p>
      </dsp:txBody>
      <dsp:txXfrm>
        <a:off x="320372" y="4282962"/>
        <a:ext cx="2399998" cy="48568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DE44B-6A93-42BC-8C2E-67AC84607B5B}">
      <dsp:nvSpPr>
        <dsp:cNvPr id="0" name=""/>
        <dsp:cNvSpPr/>
      </dsp:nvSpPr>
      <dsp:spPr>
        <a:xfrm>
          <a:off x="1484" y="0"/>
          <a:ext cx="3037773" cy="50364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latin typeface="Tw Cen MT Condensed Extra Bold" panose="020B0803020202020204" pitchFamily="34" charset="0"/>
            </a:rPr>
            <a:t>Step 9</a:t>
          </a:r>
          <a:endParaRPr lang="en-GB" sz="6500" kern="1200" dirty="0">
            <a:latin typeface="Tw Cen MT Condensed Extra Bold" panose="020B0803020202020204" pitchFamily="34" charset="0"/>
          </a:endParaRPr>
        </a:p>
      </dsp:txBody>
      <dsp:txXfrm>
        <a:off x="1484" y="0"/>
        <a:ext cx="3037773" cy="1510937"/>
      </dsp:txXfrm>
    </dsp:sp>
    <dsp:sp modelId="{D3CE763F-92FA-4F7E-93DD-AAD9666921DF}">
      <dsp:nvSpPr>
        <dsp:cNvPr id="0" name=""/>
        <dsp:cNvSpPr/>
      </dsp:nvSpPr>
      <dsp:spPr>
        <a:xfrm>
          <a:off x="330657" y="1295168"/>
          <a:ext cx="2430218" cy="14000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/>
              <a:cs typeface="Arial"/>
            </a:rPr>
            <a:t>Fill basic</a:t>
          </a:r>
          <a:r>
            <a:rPr lang="en-US" sz="1600" kern="1200" spc="-20" dirty="0" smtClean="0">
              <a:latin typeface="Arial"/>
              <a:cs typeface="Arial"/>
            </a:rPr>
            <a:t> </a:t>
          </a:r>
          <a:r>
            <a:rPr lang="en-US" sz="1600" kern="1200" dirty="0" smtClean="0">
              <a:latin typeface="Arial"/>
              <a:cs typeface="Arial"/>
            </a:rPr>
            <a:t>details</a:t>
          </a:r>
          <a:r>
            <a:rPr lang="en-US" sz="1600" kern="1200" spc="-40" dirty="0" smtClean="0">
              <a:latin typeface="Arial"/>
              <a:cs typeface="Arial"/>
            </a:rPr>
            <a:t> </a:t>
          </a:r>
          <a:r>
            <a:rPr lang="en-US" sz="1600" kern="1200" dirty="0" smtClean="0">
              <a:latin typeface="Arial"/>
              <a:cs typeface="Arial"/>
            </a:rPr>
            <a:t>of</a:t>
          </a:r>
          <a:r>
            <a:rPr lang="en-US" sz="1600" kern="1200" spc="-5" dirty="0" smtClean="0">
              <a:latin typeface="Arial"/>
              <a:cs typeface="Arial"/>
            </a:rPr>
            <a:t> </a:t>
          </a:r>
          <a:r>
            <a:rPr lang="en-US" sz="2000" b="1" kern="1200" dirty="0" smtClean="0">
              <a:solidFill>
                <a:srgbClr val="FFFF00"/>
              </a:solidFill>
              <a:latin typeface="Arial"/>
              <a:cs typeface="Arial"/>
            </a:rPr>
            <a:t>Executive Member</a:t>
          </a:r>
          <a:r>
            <a:rPr lang="en-US" sz="1600" kern="1200" dirty="0" smtClean="0">
              <a:latin typeface="Arial"/>
              <a:cs typeface="Arial"/>
            </a:rPr>
            <a:t>, </a:t>
          </a:r>
          <a:r>
            <a:rPr lang="en-US" sz="1600" kern="1200" spc="-20" dirty="0" smtClean="0">
              <a:latin typeface="Arial"/>
              <a:cs typeface="Arial"/>
            </a:rPr>
            <a:t>avoid </a:t>
          </a:r>
          <a:r>
            <a:rPr lang="en-US" kern="1200" dirty="0" smtClean="0">
              <a:latin typeface="Arial"/>
              <a:cs typeface="Arial"/>
            </a:rPr>
            <a:t>any</a:t>
          </a:r>
          <a:r>
            <a:rPr lang="en-US" kern="1200" spc="-5" dirty="0" smtClean="0">
              <a:latin typeface="Arial"/>
              <a:cs typeface="Arial"/>
            </a:rPr>
            <a:t> </a:t>
          </a:r>
          <a:r>
            <a:rPr lang="en-US" kern="1200" dirty="0" smtClean="0">
              <a:latin typeface="Arial"/>
              <a:cs typeface="Arial"/>
            </a:rPr>
            <a:t>typo</a:t>
          </a:r>
          <a:r>
            <a:rPr lang="en-US" kern="1200" spc="-5" dirty="0" smtClean="0">
              <a:latin typeface="Arial"/>
              <a:cs typeface="Arial"/>
            </a:rPr>
            <a:t> </a:t>
          </a:r>
          <a:r>
            <a:rPr lang="en-US" kern="1200" dirty="0" smtClean="0">
              <a:latin typeface="Arial"/>
              <a:cs typeface="Arial"/>
            </a:rPr>
            <a:t>mistake</a:t>
          </a:r>
          <a:r>
            <a:rPr lang="en-US" kern="1200" spc="-55" dirty="0" smtClean="0">
              <a:latin typeface="Arial"/>
              <a:cs typeface="Arial"/>
            </a:rPr>
            <a:t> </a:t>
          </a:r>
          <a:r>
            <a:rPr lang="en-US" kern="1200" dirty="0" smtClean="0">
              <a:latin typeface="Arial"/>
              <a:cs typeface="Arial"/>
            </a:rPr>
            <a:t>while</a:t>
          </a:r>
          <a:r>
            <a:rPr lang="en-US" kern="1200" spc="15" dirty="0" smtClean="0">
              <a:latin typeface="Arial"/>
              <a:cs typeface="Arial"/>
            </a:rPr>
            <a:t> </a:t>
          </a:r>
          <a:r>
            <a:rPr lang="en-US" kern="1200" dirty="0" smtClean="0">
              <a:latin typeface="Arial"/>
              <a:cs typeface="Arial"/>
            </a:rPr>
            <a:t>filling</a:t>
          </a:r>
          <a:r>
            <a:rPr lang="en-US" kern="1200" spc="-30" dirty="0" smtClean="0">
              <a:latin typeface="Arial"/>
              <a:cs typeface="Arial"/>
            </a:rPr>
            <a:t> </a:t>
          </a:r>
          <a:r>
            <a:rPr lang="en-US" kern="1200" dirty="0" smtClean="0">
              <a:latin typeface="Arial"/>
              <a:cs typeface="Arial"/>
            </a:rPr>
            <a:t>the </a:t>
          </a:r>
          <a:r>
            <a:rPr lang="en-US" kern="1200" spc="-10" dirty="0" smtClean="0">
              <a:latin typeface="Arial"/>
              <a:cs typeface="Arial"/>
            </a:rPr>
            <a:t>email </a:t>
          </a:r>
          <a:r>
            <a:rPr lang="en-GB" kern="1200" spc="-25" dirty="0" smtClean="0">
              <a:latin typeface="Arial"/>
              <a:cs typeface="Arial"/>
            </a:rPr>
            <a:t>id.</a:t>
          </a:r>
          <a:endParaRPr lang="en-GB" sz="1600" kern="1200" dirty="0">
            <a:latin typeface="Bahnschrift" panose="020B0502040204020203" pitchFamily="34" charset="0"/>
          </a:endParaRPr>
        </a:p>
      </dsp:txBody>
      <dsp:txXfrm>
        <a:off x="371663" y="1336174"/>
        <a:ext cx="2348206" cy="1318046"/>
      </dsp:txXfrm>
    </dsp:sp>
    <dsp:sp modelId="{C35DCFB2-0D63-491B-94AE-4F7DDD358378}">
      <dsp:nvSpPr>
        <dsp:cNvPr id="0" name=""/>
        <dsp:cNvSpPr/>
      </dsp:nvSpPr>
      <dsp:spPr>
        <a:xfrm>
          <a:off x="330633" y="2911364"/>
          <a:ext cx="2430218" cy="13556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kern="1200" dirty="0" smtClean="0">
              <a:latin typeface="Arial"/>
              <a:cs typeface="Arial"/>
            </a:rPr>
            <a:t>Select</a:t>
          </a:r>
          <a:r>
            <a:rPr lang="en-US" sz="1450" kern="1200" spc="-65" dirty="0" smtClean="0">
              <a:latin typeface="Arial"/>
              <a:cs typeface="Arial"/>
            </a:rPr>
            <a:t> </a:t>
          </a:r>
          <a:r>
            <a:rPr lang="en-US" sz="1450" kern="1200" dirty="0" smtClean="0">
              <a:latin typeface="Arial"/>
              <a:cs typeface="Arial"/>
            </a:rPr>
            <a:t>Department</a:t>
          </a:r>
          <a:r>
            <a:rPr lang="en-US" sz="1450" kern="1200" spc="-70" dirty="0" smtClean="0">
              <a:latin typeface="Arial"/>
              <a:cs typeface="Arial"/>
            </a:rPr>
            <a:t> </a:t>
          </a:r>
          <a:r>
            <a:rPr lang="en-US" sz="1450" kern="1200" dirty="0" smtClean="0">
              <a:latin typeface="Arial"/>
              <a:cs typeface="Arial"/>
            </a:rPr>
            <a:t>and</a:t>
          </a:r>
          <a:r>
            <a:rPr lang="en-US" sz="1450" kern="1200" spc="-40" dirty="0" smtClean="0">
              <a:latin typeface="Arial"/>
              <a:cs typeface="Arial"/>
            </a:rPr>
            <a:t> </a:t>
          </a:r>
          <a:r>
            <a:rPr lang="en-US" sz="1450" kern="1200" spc="-10" dirty="0" smtClean="0">
              <a:latin typeface="Arial"/>
              <a:cs typeface="Arial"/>
            </a:rPr>
            <a:t>Designation </a:t>
          </a:r>
          <a:r>
            <a:rPr lang="en-US" sz="1450" kern="1200" dirty="0" smtClean="0">
              <a:latin typeface="Arial"/>
              <a:cs typeface="Arial"/>
            </a:rPr>
            <a:t>from</a:t>
          </a:r>
          <a:r>
            <a:rPr lang="en-US" sz="1450" kern="1200" spc="-15" dirty="0" smtClean="0">
              <a:latin typeface="Arial"/>
              <a:cs typeface="Arial"/>
            </a:rPr>
            <a:t> </a:t>
          </a:r>
          <a:r>
            <a:rPr lang="en-US" sz="1450" kern="1200" dirty="0" smtClean="0">
              <a:latin typeface="Arial"/>
              <a:cs typeface="Arial"/>
            </a:rPr>
            <a:t>drop</a:t>
          </a:r>
          <a:r>
            <a:rPr lang="en-US" sz="1450" kern="1200" spc="-20" dirty="0" smtClean="0">
              <a:latin typeface="Arial"/>
              <a:cs typeface="Arial"/>
            </a:rPr>
            <a:t> </a:t>
          </a:r>
          <a:r>
            <a:rPr lang="en-US" sz="1450" kern="1200" dirty="0" smtClean="0">
              <a:latin typeface="Arial"/>
              <a:cs typeface="Arial"/>
            </a:rPr>
            <a:t>down menu,</a:t>
          </a:r>
          <a:r>
            <a:rPr lang="en-US" sz="1450" kern="1200" spc="-15" dirty="0" smtClean="0">
              <a:latin typeface="Arial"/>
              <a:cs typeface="Arial"/>
            </a:rPr>
            <a:t> </a:t>
          </a:r>
          <a:r>
            <a:rPr lang="en-US" sz="1450" kern="1200" dirty="0" smtClean="0">
              <a:latin typeface="Arial"/>
              <a:cs typeface="Arial"/>
            </a:rPr>
            <a:t>incase</a:t>
          </a:r>
          <a:r>
            <a:rPr lang="en-US" sz="1450" kern="1200" spc="-65" dirty="0" smtClean="0">
              <a:latin typeface="Arial"/>
              <a:cs typeface="Arial"/>
            </a:rPr>
            <a:t> </a:t>
          </a:r>
          <a:r>
            <a:rPr lang="en-US" sz="1450" kern="1200" spc="-25" dirty="0" smtClean="0">
              <a:latin typeface="Arial"/>
              <a:cs typeface="Arial"/>
            </a:rPr>
            <a:t>you </a:t>
          </a:r>
          <a:r>
            <a:rPr lang="en-US" sz="1450" kern="1200" dirty="0" smtClean="0">
              <a:latin typeface="Arial"/>
              <a:cs typeface="Arial"/>
            </a:rPr>
            <a:t>don’t</a:t>
          </a:r>
          <a:r>
            <a:rPr lang="en-US" sz="1450" kern="1200" spc="-25" dirty="0" smtClean="0">
              <a:latin typeface="Arial"/>
              <a:cs typeface="Arial"/>
            </a:rPr>
            <a:t> </a:t>
          </a:r>
          <a:r>
            <a:rPr lang="en-US" sz="1450" kern="1200" dirty="0" smtClean="0">
              <a:latin typeface="Arial"/>
              <a:cs typeface="Arial"/>
            </a:rPr>
            <a:t>find</a:t>
          </a:r>
          <a:r>
            <a:rPr lang="en-US" sz="1450" kern="1200" spc="20" dirty="0" smtClean="0">
              <a:latin typeface="Arial"/>
              <a:cs typeface="Arial"/>
            </a:rPr>
            <a:t> </a:t>
          </a:r>
          <a:r>
            <a:rPr lang="en-US" sz="1450" kern="1200" dirty="0" smtClean="0">
              <a:latin typeface="Arial"/>
              <a:cs typeface="Arial"/>
            </a:rPr>
            <a:t>appropriate</a:t>
          </a:r>
          <a:r>
            <a:rPr lang="en-US" sz="1450" kern="1200" spc="-30" dirty="0" smtClean="0">
              <a:latin typeface="Arial"/>
              <a:cs typeface="Arial"/>
            </a:rPr>
            <a:t> </a:t>
          </a:r>
          <a:r>
            <a:rPr lang="en-US" sz="1450" kern="1200" dirty="0" smtClean="0">
              <a:latin typeface="Arial"/>
              <a:cs typeface="Arial"/>
            </a:rPr>
            <a:t>designation</a:t>
          </a:r>
          <a:r>
            <a:rPr lang="en-US" sz="1450" kern="1200" spc="-55" dirty="0" smtClean="0">
              <a:latin typeface="Arial"/>
              <a:cs typeface="Arial"/>
            </a:rPr>
            <a:t> </a:t>
          </a:r>
          <a:r>
            <a:rPr lang="en-US" sz="1450" kern="1200" spc="-25" dirty="0" smtClean="0">
              <a:latin typeface="Arial"/>
              <a:cs typeface="Arial"/>
            </a:rPr>
            <a:t>or </a:t>
          </a:r>
          <a:r>
            <a:rPr lang="en-US" sz="1450" kern="1200" dirty="0" smtClean="0">
              <a:latin typeface="Arial"/>
              <a:cs typeface="Arial"/>
            </a:rPr>
            <a:t>department,</a:t>
          </a:r>
          <a:r>
            <a:rPr lang="en-US" sz="1450" kern="1200" spc="-50" dirty="0" smtClean="0">
              <a:latin typeface="Arial"/>
              <a:cs typeface="Arial"/>
            </a:rPr>
            <a:t> </a:t>
          </a:r>
          <a:r>
            <a:rPr lang="en-US" sz="1450" kern="1200" dirty="0" smtClean="0">
              <a:latin typeface="Arial"/>
              <a:cs typeface="Arial"/>
            </a:rPr>
            <a:t>please</a:t>
          </a:r>
          <a:r>
            <a:rPr lang="en-US" sz="1450" kern="1200" spc="-20" dirty="0" smtClean="0">
              <a:latin typeface="Arial"/>
              <a:cs typeface="Arial"/>
            </a:rPr>
            <a:t> </a:t>
          </a:r>
          <a:r>
            <a:rPr lang="en-US" sz="1450" kern="1200" dirty="0" smtClean="0">
              <a:latin typeface="Arial"/>
              <a:cs typeface="Arial"/>
            </a:rPr>
            <a:t>reach</a:t>
          </a:r>
          <a:r>
            <a:rPr lang="en-US" sz="1450" kern="1200" spc="-20" dirty="0" smtClean="0">
              <a:latin typeface="Arial"/>
              <a:cs typeface="Arial"/>
            </a:rPr>
            <a:t> </a:t>
          </a:r>
          <a:r>
            <a:rPr lang="en-US" sz="1450" kern="1200" dirty="0" smtClean="0">
              <a:latin typeface="Arial"/>
              <a:cs typeface="Arial"/>
            </a:rPr>
            <a:t>out to</a:t>
          </a:r>
          <a:r>
            <a:rPr lang="en-US" sz="1450" kern="1200" spc="10" dirty="0" smtClean="0">
              <a:latin typeface="Arial"/>
              <a:cs typeface="Arial"/>
            </a:rPr>
            <a:t> </a:t>
          </a:r>
          <a:r>
            <a:rPr lang="en-US" sz="1450" kern="1200" spc="-20" dirty="0" smtClean="0">
              <a:latin typeface="Arial"/>
              <a:cs typeface="Arial"/>
            </a:rPr>
            <a:t>NDLI </a:t>
          </a:r>
          <a:r>
            <a:rPr lang="en-US" sz="1450" kern="1200" dirty="0" smtClean="0">
              <a:latin typeface="Arial"/>
              <a:cs typeface="Arial"/>
            </a:rPr>
            <a:t>Club</a:t>
          </a:r>
          <a:r>
            <a:rPr lang="en-US" sz="1450" kern="1200" spc="-20" dirty="0" smtClean="0">
              <a:latin typeface="Arial"/>
              <a:cs typeface="Arial"/>
            </a:rPr>
            <a:t> </a:t>
          </a:r>
          <a:r>
            <a:rPr lang="en-US" sz="1450" kern="1200" dirty="0" smtClean="0">
              <a:latin typeface="Arial"/>
              <a:cs typeface="Arial"/>
            </a:rPr>
            <a:t>team</a:t>
          </a:r>
          <a:r>
            <a:rPr lang="en-US" sz="1450" kern="1200" spc="-10" dirty="0" smtClean="0">
              <a:latin typeface="Arial"/>
              <a:cs typeface="Arial"/>
            </a:rPr>
            <a:t> </a:t>
          </a:r>
          <a:r>
            <a:rPr lang="en-US" sz="1450" kern="1200" dirty="0" smtClean="0">
              <a:latin typeface="Arial"/>
              <a:cs typeface="Arial"/>
            </a:rPr>
            <a:t>for</a:t>
          </a:r>
          <a:r>
            <a:rPr lang="en-US" sz="1450" kern="1200" spc="-20" dirty="0" smtClean="0">
              <a:latin typeface="Arial"/>
              <a:cs typeface="Arial"/>
            </a:rPr>
            <a:t> </a:t>
          </a:r>
          <a:r>
            <a:rPr lang="en-US" sz="1450" kern="1200" spc="-10" dirty="0" smtClean="0">
              <a:latin typeface="Arial"/>
              <a:cs typeface="Arial"/>
            </a:rPr>
            <a:t>help.</a:t>
          </a:r>
          <a:endParaRPr lang="en-US" sz="1450" kern="1200" dirty="0">
            <a:latin typeface="Arial"/>
            <a:cs typeface="Arial"/>
          </a:endParaRPr>
        </a:p>
      </dsp:txBody>
      <dsp:txXfrm>
        <a:off x="370337" y="2951068"/>
        <a:ext cx="2350810" cy="1276194"/>
      </dsp:txXfrm>
    </dsp:sp>
    <dsp:sp modelId="{F45CB040-4D10-44BA-BC1A-1190D77BA37B}">
      <dsp:nvSpPr>
        <dsp:cNvPr id="0" name=""/>
        <dsp:cNvSpPr/>
      </dsp:nvSpPr>
      <dsp:spPr>
        <a:xfrm>
          <a:off x="305262" y="4369253"/>
          <a:ext cx="2430218" cy="4147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Arial"/>
              <a:cs typeface="Arial"/>
            </a:rPr>
            <a:t>Click</a:t>
          </a:r>
          <a:r>
            <a:rPr lang="en-US" sz="1100" kern="1200" spc="-30" dirty="0" smtClean="0">
              <a:latin typeface="Arial"/>
              <a:cs typeface="Arial"/>
            </a:rPr>
            <a:t> </a:t>
          </a:r>
          <a:r>
            <a:rPr lang="en-US" sz="1100" kern="1200" spc="-25" dirty="0" smtClean="0">
              <a:latin typeface="Arial"/>
              <a:cs typeface="Arial"/>
            </a:rPr>
            <a:t>on </a:t>
          </a:r>
          <a:r>
            <a:rPr lang="en-US" sz="1400" b="1" kern="1200" spc="-25" dirty="0" smtClean="0">
              <a:solidFill>
                <a:srgbClr val="FFFF00"/>
              </a:solidFill>
              <a:latin typeface="Arial"/>
              <a:cs typeface="Arial"/>
            </a:rPr>
            <a:t>“SAVE” </a:t>
          </a:r>
          <a:r>
            <a:rPr lang="en-US" sz="1100" kern="1200" dirty="0" smtClean="0">
              <a:latin typeface="Arial"/>
              <a:cs typeface="Arial"/>
            </a:rPr>
            <a:t>button</a:t>
          </a:r>
          <a:r>
            <a:rPr lang="en-US" sz="1100" kern="1200" spc="-45" dirty="0" smtClean="0">
              <a:latin typeface="Arial"/>
              <a:cs typeface="Arial"/>
            </a:rPr>
            <a:t> </a:t>
          </a:r>
          <a:r>
            <a:rPr lang="en-US" sz="1100" kern="1200" dirty="0" smtClean="0">
              <a:latin typeface="Arial"/>
              <a:cs typeface="Arial"/>
            </a:rPr>
            <a:t>and</a:t>
          </a:r>
          <a:r>
            <a:rPr lang="en-US" sz="1100" kern="1200" spc="-20" dirty="0" smtClean="0">
              <a:latin typeface="Arial"/>
              <a:cs typeface="Arial"/>
            </a:rPr>
            <a:t> </a:t>
          </a:r>
          <a:r>
            <a:rPr lang="en-US" sz="1100" kern="1200" spc="-10" dirty="0" smtClean="0">
              <a:latin typeface="Arial"/>
              <a:cs typeface="Arial"/>
            </a:rPr>
            <a:t>continue</a:t>
          </a:r>
          <a:r>
            <a:rPr lang="en-GB" sz="1100" kern="1200" dirty="0" smtClean="0">
              <a:latin typeface="Arial"/>
              <a:cs typeface="Arial"/>
            </a:rPr>
            <a:t>…</a:t>
          </a:r>
          <a:endParaRPr lang="en-US" sz="1100" kern="1200" dirty="0">
            <a:latin typeface="Arial"/>
            <a:cs typeface="Arial"/>
          </a:endParaRPr>
        </a:p>
      </dsp:txBody>
      <dsp:txXfrm>
        <a:off x="317411" y="4381402"/>
        <a:ext cx="2405920" cy="39048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DE44B-6A93-42BC-8C2E-67AC84607B5B}">
      <dsp:nvSpPr>
        <dsp:cNvPr id="0" name=""/>
        <dsp:cNvSpPr/>
      </dsp:nvSpPr>
      <dsp:spPr>
        <a:xfrm>
          <a:off x="0" y="0"/>
          <a:ext cx="3026229" cy="506548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latin typeface="Tw Cen MT Condensed Extra Bold" panose="020B0803020202020204" pitchFamily="34" charset="0"/>
            </a:rPr>
            <a:t>Step 10</a:t>
          </a:r>
          <a:endParaRPr lang="en-GB" sz="6500" kern="1200" dirty="0">
            <a:latin typeface="Tw Cen MT Condensed Extra Bold" panose="020B0803020202020204" pitchFamily="34" charset="0"/>
          </a:endParaRPr>
        </a:p>
      </dsp:txBody>
      <dsp:txXfrm>
        <a:off x="0" y="0"/>
        <a:ext cx="3026229" cy="1519645"/>
      </dsp:txXfrm>
    </dsp:sp>
    <dsp:sp modelId="{D3CE763F-92FA-4F7E-93DD-AAD9666921DF}">
      <dsp:nvSpPr>
        <dsp:cNvPr id="0" name=""/>
        <dsp:cNvSpPr/>
      </dsp:nvSpPr>
      <dsp:spPr>
        <a:xfrm>
          <a:off x="302622" y="1618719"/>
          <a:ext cx="2420983" cy="30944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/>
              <a:cs typeface="Arial"/>
            </a:rPr>
            <a:t>Click</a:t>
          </a:r>
          <a:r>
            <a:rPr lang="en-US" sz="2000" kern="1200" spc="-40" dirty="0" smtClean="0">
              <a:latin typeface="Arial"/>
              <a:cs typeface="Arial"/>
            </a:rPr>
            <a:t> </a:t>
          </a:r>
          <a:r>
            <a:rPr lang="en-US" sz="2000" kern="1200" spc="-25" dirty="0" smtClean="0">
              <a:latin typeface="Arial"/>
              <a:cs typeface="Arial"/>
            </a:rPr>
            <a:t>on </a:t>
          </a:r>
          <a:r>
            <a:rPr lang="en-US" sz="2800" b="1" kern="1200" spc="-25" dirty="0" smtClean="0">
              <a:latin typeface="Arial"/>
              <a:cs typeface="Arial"/>
            </a:rPr>
            <a:t>“ADD MORE” </a:t>
          </a:r>
          <a:r>
            <a:rPr lang="en-US" sz="2000" kern="1200" dirty="0" smtClean="0">
              <a:latin typeface="Arial"/>
              <a:cs typeface="Arial"/>
            </a:rPr>
            <a:t>button</a:t>
          </a:r>
          <a:r>
            <a:rPr lang="en-US" sz="2000" kern="1200" spc="-40" dirty="0" smtClean="0">
              <a:latin typeface="Arial"/>
              <a:cs typeface="Arial"/>
            </a:rPr>
            <a:t> </a:t>
          </a:r>
          <a:r>
            <a:rPr lang="en-US" sz="2000" kern="1200" dirty="0" smtClean="0">
              <a:latin typeface="Arial"/>
              <a:cs typeface="Arial"/>
            </a:rPr>
            <a:t>if</a:t>
          </a:r>
          <a:r>
            <a:rPr lang="en-US" sz="2000" kern="1200" spc="-5" dirty="0" smtClean="0">
              <a:latin typeface="Arial"/>
              <a:cs typeface="Arial"/>
            </a:rPr>
            <a:t> </a:t>
          </a:r>
          <a:r>
            <a:rPr lang="en-US" sz="2000" kern="1200" spc="-25" dirty="0" smtClean="0">
              <a:latin typeface="Arial"/>
              <a:cs typeface="Arial"/>
            </a:rPr>
            <a:t>you </a:t>
          </a:r>
          <a:r>
            <a:rPr lang="en-US" sz="2000" kern="1200" dirty="0" smtClean="0">
              <a:latin typeface="Arial"/>
              <a:cs typeface="Arial"/>
            </a:rPr>
            <a:t>want</a:t>
          </a:r>
          <a:r>
            <a:rPr lang="en-US" sz="2000" kern="1200" spc="-10" dirty="0" smtClean="0">
              <a:latin typeface="Arial"/>
              <a:cs typeface="Arial"/>
            </a:rPr>
            <a:t> </a:t>
          </a:r>
          <a:r>
            <a:rPr lang="en-US" sz="2000" kern="1200" dirty="0" smtClean="0">
              <a:latin typeface="Arial"/>
              <a:cs typeface="Arial"/>
            </a:rPr>
            <a:t>to add</a:t>
          </a:r>
          <a:r>
            <a:rPr lang="en-US" sz="2000" kern="1200" spc="-45" dirty="0" smtClean="0">
              <a:latin typeface="Arial"/>
              <a:cs typeface="Arial"/>
            </a:rPr>
            <a:t> </a:t>
          </a:r>
          <a:r>
            <a:rPr lang="en-US" sz="2000" kern="1200" dirty="0" smtClean="0">
              <a:latin typeface="Arial"/>
              <a:cs typeface="Arial"/>
            </a:rPr>
            <a:t>more</a:t>
          </a:r>
          <a:r>
            <a:rPr lang="en-US" sz="2000" kern="1200" spc="-20" dirty="0" smtClean="0">
              <a:latin typeface="Arial"/>
              <a:cs typeface="Arial"/>
            </a:rPr>
            <a:t> </a:t>
          </a:r>
          <a:r>
            <a:rPr lang="en-US" sz="2000" kern="1200" dirty="0" smtClean="0">
              <a:latin typeface="Arial"/>
              <a:cs typeface="Arial"/>
            </a:rPr>
            <a:t>than</a:t>
          </a:r>
          <a:r>
            <a:rPr lang="en-US" sz="2000" kern="1200" spc="-25" dirty="0" smtClean="0">
              <a:latin typeface="Arial"/>
              <a:cs typeface="Arial"/>
            </a:rPr>
            <a:t> </a:t>
          </a:r>
          <a:r>
            <a:rPr lang="en-US" sz="2000" kern="1200" dirty="0" smtClean="0">
              <a:latin typeface="Arial"/>
              <a:cs typeface="Arial"/>
            </a:rPr>
            <a:t>one</a:t>
          </a:r>
          <a:r>
            <a:rPr lang="en-US" sz="2000" kern="1200" spc="-20" dirty="0" smtClean="0">
              <a:latin typeface="Arial"/>
              <a:cs typeface="Arial"/>
            </a:rPr>
            <a:t> </a:t>
          </a:r>
          <a:r>
            <a:rPr lang="en-US" sz="2000" kern="1200" spc="-10" dirty="0" smtClean="0">
              <a:latin typeface="Arial"/>
              <a:cs typeface="Arial"/>
            </a:rPr>
            <a:t>executive </a:t>
          </a:r>
          <a:r>
            <a:rPr lang="en-US" sz="2000" kern="1200" dirty="0" smtClean="0">
              <a:latin typeface="Arial"/>
              <a:cs typeface="Arial"/>
            </a:rPr>
            <a:t>member</a:t>
          </a:r>
          <a:r>
            <a:rPr lang="en-US" sz="2000" kern="1200" spc="-35" dirty="0" smtClean="0">
              <a:latin typeface="Arial"/>
              <a:cs typeface="Arial"/>
            </a:rPr>
            <a:t> </a:t>
          </a:r>
          <a:r>
            <a:rPr lang="en-US" sz="2000" kern="1200" dirty="0" smtClean="0">
              <a:latin typeface="Arial"/>
              <a:cs typeface="Arial"/>
            </a:rPr>
            <a:t>otherwise</a:t>
          </a:r>
          <a:r>
            <a:rPr lang="en-US" sz="2000" kern="1200" spc="5" dirty="0" smtClean="0">
              <a:latin typeface="Arial"/>
              <a:cs typeface="Arial"/>
            </a:rPr>
            <a:t> </a:t>
          </a:r>
          <a:r>
            <a:rPr lang="en-US" sz="2000" kern="1200" dirty="0" smtClean="0">
              <a:latin typeface="Arial"/>
              <a:cs typeface="Arial"/>
            </a:rPr>
            <a:t>click</a:t>
          </a:r>
          <a:r>
            <a:rPr lang="en-US" sz="2000" kern="1200" spc="-35" dirty="0" smtClean="0">
              <a:latin typeface="Arial"/>
              <a:cs typeface="Arial"/>
            </a:rPr>
            <a:t> </a:t>
          </a:r>
          <a:r>
            <a:rPr lang="en-US" sz="2000" kern="1200" spc="-25" dirty="0" smtClean="0">
              <a:latin typeface="Arial"/>
              <a:cs typeface="Arial"/>
            </a:rPr>
            <a:t>on </a:t>
          </a:r>
          <a:r>
            <a:rPr lang="en-US" sz="2400" b="1" kern="1200" spc="-25" dirty="0" smtClean="0">
              <a:latin typeface="Arial"/>
              <a:cs typeface="Arial"/>
            </a:rPr>
            <a:t>“CONTINUE”</a:t>
          </a:r>
          <a:r>
            <a:rPr lang="en-US" sz="2000" b="1" kern="1200" spc="-25" dirty="0" smtClean="0">
              <a:latin typeface="Arial"/>
              <a:cs typeface="Arial"/>
            </a:rPr>
            <a:t> </a:t>
          </a:r>
          <a:r>
            <a:rPr lang="en-GB" sz="2000" kern="1200" spc="-10" dirty="0" smtClean="0">
              <a:latin typeface="Arial"/>
              <a:cs typeface="Arial"/>
            </a:rPr>
            <a:t>button.</a:t>
          </a:r>
          <a:endParaRPr lang="en-GB" sz="2000" kern="1200" dirty="0">
            <a:latin typeface="Bahnschrift" panose="020B0502040204020203" pitchFamily="34" charset="0"/>
          </a:endParaRPr>
        </a:p>
      </dsp:txBody>
      <dsp:txXfrm>
        <a:off x="373530" y="1689627"/>
        <a:ext cx="2279167" cy="295260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DE44B-6A93-42BC-8C2E-67AC84607B5B}">
      <dsp:nvSpPr>
        <dsp:cNvPr id="0" name=""/>
        <dsp:cNvSpPr/>
      </dsp:nvSpPr>
      <dsp:spPr>
        <a:xfrm>
          <a:off x="1492" y="0"/>
          <a:ext cx="3054372" cy="508935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latin typeface="Tw Cen MT Condensed Extra Bold" panose="020B0803020202020204" pitchFamily="34" charset="0"/>
            </a:rPr>
            <a:t>Step 11</a:t>
          </a:r>
          <a:endParaRPr lang="en-GB" sz="6500" kern="1200" dirty="0">
            <a:latin typeface="Tw Cen MT Condensed Extra Bold" panose="020B0803020202020204" pitchFamily="34" charset="0"/>
          </a:endParaRPr>
        </a:p>
      </dsp:txBody>
      <dsp:txXfrm>
        <a:off x="1492" y="0"/>
        <a:ext cx="3054372" cy="1526807"/>
      </dsp:txXfrm>
    </dsp:sp>
    <dsp:sp modelId="{D3CE763F-92FA-4F7E-93DD-AAD9666921DF}">
      <dsp:nvSpPr>
        <dsp:cNvPr id="0" name=""/>
        <dsp:cNvSpPr/>
      </dsp:nvSpPr>
      <dsp:spPr>
        <a:xfrm>
          <a:off x="306930" y="1528065"/>
          <a:ext cx="2443497" cy="13313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latin typeface="Arial"/>
              <a:cs typeface="Arial"/>
            </a:rPr>
            <a:t>Click</a:t>
          </a:r>
          <a:r>
            <a:rPr lang="en-GB" sz="1500" kern="1200" spc="-30" dirty="0" smtClean="0">
              <a:latin typeface="Arial"/>
              <a:cs typeface="Arial"/>
            </a:rPr>
            <a:t> </a:t>
          </a:r>
          <a:r>
            <a:rPr lang="en-GB" sz="1500" kern="1200" spc="-25" dirty="0" smtClean="0">
              <a:latin typeface="Arial"/>
              <a:cs typeface="Arial"/>
            </a:rPr>
            <a:t>on </a:t>
          </a:r>
          <a:r>
            <a:rPr lang="en-GB" sz="1500" b="1" kern="1200" spc="-25" dirty="0" smtClean="0">
              <a:solidFill>
                <a:srgbClr val="FFFF00"/>
              </a:solidFill>
              <a:latin typeface="Arial"/>
              <a:cs typeface="Arial"/>
            </a:rPr>
            <a:t>“Generate Letter” </a:t>
          </a:r>
          <a:r>
            <a:rPr lang="en-GB" sz="1500" kern="1200" dirty="0" smtClean="0">
              <a:latin typeface="Arial"/>
              <a:cs typeface="Arial"/>
            </a:rPr>
            <a:t>button</a:t>
          </a:r>
          <a:r>
            <a:rPr lang="en-GB" sz="1500" kern="1200" spc="-25" dirty="0" smtClean="0">
              <a:latin typeface="Arial"/>
              <a:cs typeface="Arial"/>
            </a:rPr>
            <a:t> to </a:t>
          </a:r>
          <a:r>
            <a:rPr lang="en-US" sz="1500" kern="1200" dirty="0" smtClean="0">
              <a:latin typeface="Arial"/>
              <a:cs typeface="Arial"/>
            </a:rPr>
            <a:t>create</a:t>
          </a:r>
          <a:r>
            <a:rPr lang="en-US" sz="1500" kern="1200" spc="-25" dirty="0" smtClean="0">
              <a:latin typeface="Arial"/>
              <a:cs typeface="Arial"/>
            </a:rPr>
            <a:t> </a:t>
          </a:r>
          <a:r>
            <a:rPr lang="en-US" sz="1500" kern="1200" dirty="0" smtClean="0">
              <a:latin typeface="Arial"/>
              <a:cs typeface="Arial"/>
            </a:rPr>
            <a:t>authority</a:t>
          </a:r>
          <a:r>
            <a:rPr lang="en-US" sz="1500" kern="1200" spc="-15" dirty="0" smtClean="0">
              <a:latin typeface="Arial"/>
              <a:cs typeface="Arial"/>
            </a:rPr>
            <a:t> </a:t>
          </a:r>
          <a:r>
            <a:rPr lang="en-US" sz="1500" kern="1200" dirty="0" smtClean="0">
              <a:latin typeface="Arial"/>
              <a:cs typeface="Arial"/>
            </a:rPr>
            <a:t>letter</a:t>
          </a:r>
          <a:r>
            <a:rPr lang="en-US" sz="1500" kern="1200" spc="-25" dirty="0" smtClean="0">
              <a:latin typeface="Arial"/>
              <a:cs typeface="Arial"/>
            </a:rPr>
            <a:t> </a:t>
          </a:r>
          <a:r>
            <a:rPr lang="en-US" sz="1500" kern="1200" dirty="0" smtClean="0">
              <a:latin typeface="Arial"/>
              <a:cs typeface="Arial"/>
            </a:rPr>
            <a:t>for </a:t>
          </a:r>
          <a:r>
            <a:rPr lang="en-US" sz="1500" kern="1200" spc="-20" dirty="0" smtClean="0">
              <a:latin typeface="Arial"/>
              <a:cs typeface="Arial"/>
            </a:rPr>
            <a:t>your </a:t>
          </a:r>
          <a:r>
            <a:rPr lang="en-US" sz="1500" kern="1200" dirty="0" smtClean="0">
              <a:latin typeface="Arial"/>
              <a:cs typeface="Arial"/>
            </a:rPr>
            <a:t>institute,</a:t>
          </a:r>
          <a:r>
            <a:rPr lang="en-US" sz="1500" kern="1200" spc="-60" dirty="0" smtClean="0">
              <a:latin typeface="Arial"/>
              <a:cs typeface="Arial"/>
            </a:rPr>
            <a:t> </a:t>
          </a:r>
          <a:r>
            <a:rPr lang="en-US" sz="1500" kern="1200" dirty="0" smtClean="0">
              <a:latin typeface="Arial"/>
              <a:cs typeface="Arial"/>
            </a:rPr>
            <a:t>you</a:t>
          </a:r>
          <a:r>
            <a:rPr lang="en-US" sz="1500" kern="1200" spc="15" dirty="0" smtClean="0">
              <a:latin typeface="Arial"/>
              <a:cs typeface="Arial"/>
            </a:rPr>
            <a:t> </a:t>
          </a:r>
          <a:r>
            <a:rPr lang="en-US" sz="1500" kern="1200" dirty="0" smtClean="0">
              <a:latin typeface="Arial"/>
              <a:cs typeface="Arial"/>
            </a:rPr>
            <a:t>need</a:t>
          </a:r>
          <a:r>
            <a:rPr lang="en-US" sz="1500" kern="1200" spc="-30" dirty="0" smtClean="0">
              <a:latin typeface="Arial"/>
              <a:cs typeface="Arial"/>
            </a:rPr>
            <a:t> </a:t>
          </a:r>
          <a:r>
            <a:rPr lang="en-US" sz="1500" kern="1200" dirty="0" smtClean="0">
              <a:latin typeface="Arial"/>
              <a:cs typeface="Arial"/>
            </a:rPr>
            <a:t>to</a:t>
          </a:r>
          <a:r>
            <a:rPr lang="en-US" sz="1500" kern="1200" spc="15" dirty="0" smtClean="0">
              <a:latin typeface="Arial"/>
              <a:cs typeface="Arial"/>
            </a:rPr>
            <a:t> </a:t>
          </a:r>
          <a:r>
            <a:rPr lang="en-US" sz="1500" kern="1200" dirty="0" smtClean="0">
              <a:latin typeface="Arial"/>
              <a:cs typeface="Arial"/>
            </a:rPr>
            <a:t>download</a:t>
          </a:r>
          <a:r>
            <a:rPr lang="en-US" sz="1500" kern="1200" spc="-30" dirty="0" smtClean="0">
              <a:latin typeface="Arial"/>
              <a:cs typeface="Arial"/>
            </a:rPr>
            <a:t> </a:t>
          </a:r>
          <a:r>
            <a:rPr lang="en-US" sz="1500" kern="1200" spc="-20" dirty="0" smtClean="0">
              <a:latin typeface="Arial"/>
              <a:cs typeface="Arial"/>
            </a:rPr>
            <a:t>this </a:t>
          </a:r>
          <a:r>
            <a:rPr lang="en-US" sz="1500" kern="1200" dirty="0" smtClean="0">
              <a:latin typeface="Arial"/>
              <a:cs typeface="Arial"/>
            </a:rPr>
            <a:t>letter </a:t>
          </a:r>
          <a:r>
            <a:rPr lang="en-US" sz="1500" kern="1200" spc="-10" dirty="0" smtClean="0">
              <a:latin typeface="Arial"/>
              <a:cs typeface="Arial"/>
            </a:rPr>
            <a:t>using </a:t>
          </a:r>
          <a:r>
            <a:rPr lang="en-US" sz="1500" b="1" kern="1200" spc="-10" dirty="0" smtClean="0">
              <a:solidFill>
                <a:srgbClr val="FFFF00"/>
              </a:solidFill>
              <a:latin typeface="Arial"/>
              <a:cs typeface="Arial"/>
            </a:rPr>
            <a:t>“Download” </a:t>
          </a:r>
          <a:r>
            <a:rPr lang="en-US" sz="1500" kern="1200" dirty="0" smtClean="0">
              <a:latin typeface="Arial"/>
              <a:cs typeface="Arial"/>
            </a:rPr>
            <a:t>button.</a:t>
          </a:r>
          <a:endParaRPr lang="en-GB" sz="1500" kern="1200" dirty="0">
            <a:latin typeface="Bahnschrift" panose="020B0502040204020203" pitchFamily="34" charset="0"/>
          </a:endParaRPr>
        </a:p>
      </dsp:txBody>
      <dsp:txXfrm>
        <a:off x="345924" y="1567059"/>
        <a:ext cx="2365509" cy="1253349"/>
      </dsp:txXfrm>
    </dsp:sp>
    <dsp:sp modelId="{AAAD03C7-D2A2-4877-973D-452A96AE7138}">
      <dsp:nvSpPr>
        <dsp:cNvPr id="0" name=""/>
        <dsp:cNvSpPr/>
      </dsp:nvSpPr>
      <dsp:spPr>
        <a:xfrm>
          <a:off x="306930" y="2935072"/>
          <a:ext cx="2443497" cy="11290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/>
              <a:cs typeface="Arial"/>
            </a:rPr>
            <a:t>Get</a:t>
          </a:r>
          <a:r>
            <a:rPr lang="en-US" sz="1600" kern="1200" spc="-5" dirty="0" smtClean="0">
              <a:latin typeface="Arial"/>
              <a:cs typeface="Arial"/>
            </a:rPr>
            <a:t> </a:t>
          </a:r>
          <a:r>
            <a:rPr lang="en-US" sz="1600" kern="1200" dirty="0" smtClean="0">
              <a:latin typeface="Arial"/>
              <a:cs typeface="Arial"/>
            </a:rPr>
            <a:t>it</a:t>
          </a:r>
          <a:r>
            <a:rPr lang="en-US" sz="1600" kern="1200" spc="-5" dirty="0" smtClean="0">
              <a:latin typeface="Arial"/>
              <a:cs typeface="Arial"/>
            </a:rPr>
            <a:t> </a:t>
          </a:r>
          <a:r>
            <a:rPr lang="en-US" sz="1600" kern="1200" dirty="0" smtClean="0">
              <a:latin typeface="Arial"/>
              <a:cs typeface="Arial"/>
            </a:rPr>
            <a:t>signed</a:t>
          </a:r>
          <a:r>
            <a:rPr lang="en-US" sz="1600" kern="1200" spc="-25" dirty="0" smtClean="0">
              <a:latin typeface="Arial"/>
              <a:cs typeface="Arial"/>
            </a:rPr>
            <a:t> </a:t>
          </a:r>
          <a:r>
            <a:rPr lang="en-US" sz="1600" kern="1200" dirty="0" smtClean="0">
              <a:latin typeface="Arial"/>
              <a:cs typeface="Arial"/>
            </a:rPr>
            <a:t>and stamped</a:t>
          </a:r>
          <a:r>
            <a:rPr lang="en-US" sz="1600" kern="1200" spc="-55" dirty="0" smtClean="0">
              <a:latin typeface="Arial"/>
              <a:cs typeface="Arial"/>
            </a:rPr>
            <a:t> </a:t>
          </a:r>
          <a:r>
            <a:rPr lang="en-US" sz="1600" kern="1200" dirty="0" smtClean="0">
              <a:latin typeface="Arial"/>
              <a:cs typeface="Arial"/>
            </a:rPr>
            <a:t>by</a:t>
          </a:r>
          <a:r>
            <a:rPr lang="en-US" sz="1600" kern="1200" spc="5" dirty="0" smtClean="0">
              <a:latin typeface="Arial"/>
              <a:cs typeface="Arial"/>
            </a:rPr>
            <a:t> </a:t>
          </a:r>
          <a:r>
            <a:rPr lang="en-US" sz="1600" kern="1200" spc="-25" dirty="0" smtClean="0">
              <a:latin typeface="Arial"/>
              <a:cs typeface="Arial"/>
            </a:rPr>
            <a:t>the </a:t>
          </a:r>
          <a:r>
            <a:rPr lang="en-US" sz="1600" kern="1200" dirty="0" smtClean="0">
              <a:latin typeface="Arial"/>
              <a:cs typeface="Arial"/>
            </a:rPr>
            <a:t>Head</a:t>
          </a:r>
          <a:r>
            <a:rPr lang="en-US" sz="1600" kern="1200" spc="-20" dirty="0" smtClean="0">
              <a:latin typeface="Arial"/>
              <a:cs typeface="Arial"/>
            </a:rPr>
            <a:t> </a:t>
          </a:r>
          <a:r>
            <a:rPr lang="en-US" sz="1600" kern="1200" dirty="0" smtClean="0">
              <a:latin typeface="Arial"/>
              <a:cs typeface="Arial"/>
            </a:rPr>
            <a:t>of</a:t>
          </a:r>
          <a:r>
            <a:rPr lang="en-US" sz="1600" kern="1200" spc="-15" dirty="0" smtClean="0">
              <a:latin typeface="Arial"/>
              <a:cs typeface="Arial"/>
            </a:rPr>
            <a:t> </a:t>
          </a:r>
          <a:r>
            <a:rPr lang="en-US" sz="1600" kern="1200" dirty="0" smtClean="0">
              <a:latin typeface="Arial"/>
              <a:cs typeface="Arial"/>
            </a:rPr>
            <a:t>the</a:t>
          </a:r>
          <a:r>
            <a:rPr lang="en-US" sz="1600" kern="1200" spc="-15" dirty="0" smtClean="0">
              <a:latin typeface="Arial"/>
              <a:cs typeface="Arial"/>
            </a:rPr>
            <a:t> </a:t>
          </a:r>
          <a:r>
            <a:rPr lang="en-US" sz="1600" kern="1200" spc="-10" dirty="0" smtClean="0">
              <a:latin typeface="Arial"/>
              <a:cs typeface="Arial"/>
            </a:rPr>
            <a:t>Institute. </a:t>
          </a:r>
          <a:r>
            <a:rPr lang="en-US" sz="1600" kern="1200" dirty="0" smtClean="0">
              <a:latin typeface="Arial"/>
              <a:cs typeface="Arial"/>
            </a:rPr>
            <a:t>The</a:t>
          </a:r>
          <a:r>
            <a:rPr lang="en-US" sz="1600" kern="1200" spc="15" dirty="0" smtClean="0">
              <a:latin typeface="Arial"/>
              <a:cs typeface="Arial"/>
            </a:rPr>
            <a:t> </a:t>
          </a:r>
          <a:r>
            <a:rPr lang="en-US" sz="1600" kern="1200" dirty="0" smtClean="0">
              <a:latin typeface="Arial"/>
              <a:cs typeface="Arial"/>
            </a:rPr>
            <a:t>letter</a:t>
          </a:r>
          <a:r>
            <a:rPr lang="en-US" sz="1600" kern="1200" spc="-5" dirty="0" smtClean="0">
              <a:latin typeface="Arial"/>
              <a:cs typeface="Arial"/>
            </a:rPr>
            <a:t> </a:t>
          </a:r>
          <a:r>
            <a:rPr lang="en-US" sz="1600" kern="1200" dirty="0" smtClean="0">
              <a:latin typeface="Arial"/>
              <a:cs typeface="Arial"/>
            </a:rPr>
            <a:t>should</a:t>
          </a:r>
          <a:r>
            <a:rPr lang="en-US" sz="1600" kern="1200" spc="-55" dirty="0" smtClean="0">
              <a:latin typeface="Arial"/>
              <a:cs typeface="Arial"/>
            </a:rPr>
            <a:t> </a:t>
          </a:r>
          <a:r>
            <a:rPr lang="en-US" sz="1600" kern="1200" dirty="0" smtClean="0">
              <a:latin typeface="Arial"/>
              <a:cs typeface="Arial"/>
            </a:rPr>
            <a:t>be printed</a:t>
          </a:r>
          <a:r>
            <a:rPr lang="en-US" sz="1600" kern="1200" spc="-25" dirty="0" smtClean="0">
              <a:latin typeface="Arial"/>
              <a:cs typeface="Arial"/>
            </a:rPr>
            <a:t> on </a:t>
          </a:r>
          <a:r>
            <a:rPr lang="en-GB" sz="1600" kern="1200" dirty="0" smtClean="0">
              <a:latin typeface="Arial"/>
              <a:cs typeface="Arial"/>
            </a:rPr>
            <a:t>Institute</a:t>
          </a:r>
          <a:r>
            <a:rPr lang="en-GB" sz="1600" kern="1200" spc="-40" dirty="0" smtClean="0">
              <a:latin typeface="Arial"/>
              <a:cs typeface="Arial"/>
            </a:rPr>
            <a:t> </a:t>
          </a:r>
          <a:r>
            <a:rPr lang="en-GB" sz="1600" kern="1200" spc="-10" dirty="0" smtClean="0">
              <a:latin typeface="Arial"/>
              <a:cs typeface="Arial"/>
            </a:rPr>
            <a:t>letterhead.</a:t>
          </a:r>
          <a:endParaRPr lang="en-GB" sz="1600" kern="1200" dirty="0">
            <a:latin typeface="Bahnschrift" panose="020B0502040204020203" pitchFamily="34" charset="0"/>
          </a:endParaRPr>
        </a:p>
      </dsp:txBody>
      <dsp:txXfrm>
        <a:off x="340000" y="2968142"/>
        <a:ext cx="2377357" cy="1062943"/>
      </dsp:txXfrm>
    </dsp:sp>
    <dsp:sp modelId="{673E7C96-7293-4A48-BCBF-1C3EA5B5A3F2}">
      <dsp:nvSpPr>
        <dsp:cNvPr id="0" name=""/>
        <dsp:cNvSpPr/>
      </dsp:nvSpPr>
      <dsp:spPr>
        <a:xfrm>
          <a:off x="306930" y="4139825"/>
          <a:ext cx="2443497" cy="69380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/>
              <a:cs typeface="Arial"/>
            </a:rPr>
            <a:t>Click</a:t>
          </a:r>
          <a:r>
            <a:rPr lang="en-US" sz="1200" kern="1200" spc="-30" dirty="0" smtClean="0">
              <a:latin typeface="Arial"/>
              <a:cs typeface="Arial"/>
            </a:rPr>
            <a:t> </a:t>
          </a:r>
          <a:r>
            <a:rPr lang="en-US" sz="1200" kern="1200" spc="-25" dirty="0" smtClean="0">
              <a:latin typeface="Arial"/>
              <a:cs typeface="Arial"/>
            </a:rPr>
            <a:t>on </a:t>
          </a:r>
          <a:r>
            <a:rPr lang="en-US" sz="1200" b="1" kern="1200" spc="-25" dirty="0" smtClean="0">
              <a:solidFill>
                <a:srgbClr val="FFFF00"/>
              </a:solidFill>
              <a:latin typeface="Arial"/>
              <a:cs typeface="Arial"/>
            </a:rPr>
            <a:t>“Continue”</a:t>
          </a:r>
          <a:r>
            <a:rPr lang="en-US" sz="1200" kern="1200" spc="-25" dirty="0" smtClean="0">
              <a:latin typeface="Arial"/>
              <a:cs typeface="Arial"/>
            </a:rPr>
            <a:t> </a:t>
          </a:r>
          <a:r>
            <a:rPr lang="en-US" sz="1200" kern="1200" dirty="0" smtClean="0">
              <a:latin typeface="Arial"/>
              <a:cs typeface="Arial"/>
            </a:rPr>
            <a:t>button</a:t>
          </a:r>
          <a:r>
            <a:rPr lang="en-US" sz="1200" kern="1200" spc="-45" dirty="0" smtClean="0">
              <a:latin typeface="Arial"/>
              <a:cs typeface="Arial"/>
            </a:rPr>
            <a:t> </a:t>
          </a:r>
          <a:r>
            <a:rPr lang="en-US" sz="1200" kern="1200" dirty="0" smtClean="0">
              <a:latin typeface="Arial"/>
              <a:cs typeface="Arial"/>
            </a:rPr>
            <a:t>once</a:t>
          </a:r>
          <a:r>
            <a:rPr lang="en-US" sz="1200" kern="1200" spc="-40" dirty="0" smtClean="0">
              <a:latin typeface="Arial"/>
              <a:cs typeface="Arial"/>
            </a:rPr>
            <a:t> </a:t>
          </a:r>
          <a:r>
            <a:rPr lang="en-US" sz="1200" kern="1200" spc="-25" dirty="0" smtClean="0">
              <a:latin typeface="Arial"/>
              <a:cs typeface="Arial"/>
            </a:rPr>
            <a:t>you </a:t>
          </a:r>
          <a:r>
            <a:rPr lang="en-US" sz="1200" kern="1200" dirty="0" smtClean="0">
              <a:latin typeface="Arial"/>
              <a:cs typeface="Arial"/>
            </a:rPr>
            <a:t>have</a:t>
          </a:r>
          <a:r>
            <a:rPr lang="en-US" sz="1200" kern="1200" spc="-5" dirty="0" smtClean="0">
              <a:latin typeface="Arial"/>
              <a:cs typeface="Arial"/>
            </a:rPr>
            <a:t> </a:t>
          </a:r>
          <a:r>
            <a:rPr lang="en-US" sz="1200" kern="1200" dirty="0" smtClean="0">
              <a:latin typeface="Arial"/>
              <a:cs typeface="Arial"/>
            </a:rPr>
            <a:t>got</a:t>
          </a:r>
          <a:r>
            <a:rPr lang="en-US" sz="1200" kern="1200" spc="-10" dirty="0" smtClean="0">
              <a:latin typeface="Arial"/>
              <a:cs typeface="Arial"/>
            </a:rPr>
            <a:t> </a:t>
          </a:r>
          <a:r>
            <a:rPr lang="en-US" sz="1200" kern="1200" dirty="0" smtClean="0">
              <a:latin typeface="Arial"/>
              <a:cs typeface="Arial"/>
            </a:rPr>
            <a:t>signed</a:t>
          </a:r>
          <a:r>
            <a:rPr lang="en-US" sz="1200" kern="1200" spc="-30" dirty="0" smtClean="0">
              <a:latin typeface="Arial"/>
              <a:cs typeface="Arial"/>
            </a:rPr>
            <a:t> </a:t>
          </a:r>
          <a:r>
            <a:rPr lang="en-US" sz="1200" kern="1200" dirty="0" smtClean="0">
              <a:latin typeface="Arial"/>
              <a:cs typeface="Arial"/>
            </a:rPr>
            <a:t>and </a:t>
          </a:r>
          <a:r>
            <a:rPr lang="en-US" sz="1200" kern="1200" spc="-10" dirty="0" smtClean="0">
              <a:latin typeface="Arial"/>
              <a:cs typeface="Arial"/>
            </a:rPr>
            <a:t>stamped </a:t>
          </a:r>
          <a:r>
            <a:rPr lang="en-US" sz="1200" kern="1200" dirty="0" smtClean="0">
              <a:latin typeface="Arial"/>
              <a:cs typeface="Arial"/>
            </a:rPr>
            <a:t>authority</a:t>
          </a:r>
          <a:r>
            <a:rPr lang="en-US" sz="1200" kern="1200" spc="-30" dirty="0" smtClean="0">
              <a:latin typeface="Arial"/>
              <a:cs typeface="Arial"/>
            </a:rPr>
            <a:t> </a:t>
          </a:r>
          <a:r>
            <a:rPr lang="en-US" sz="1200" kern="1200" spc="-10" dirty="0" smtClean="0">
              <a:latin typeface="Arial"/>
              <a:cs typeface="Arial"/>
            </a:rPr>
            <a:t>letter.</a:t>
          </a:r>
          <a:endParaRPr lang="en-US" sz="1200" kern="1200" dirty="0">
            <a:latin typeface="Bahnschrift" panose="020B0502040204020203" pitchFamily="34" charset="0"/>
            <a:cs typeface="Calibri"/>
          </a:endParaRPr>
        </a:p>
      </dsp:txBody>
      <dsp:txXfrm>
        <a:off x="327251" y="4160146"/>
        <a:ext cx="2402855" cy="65316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DE44B-6A93-42BC-8C2E-67AC84607B5B}">
      <dsp:nvSpPr>
        <dsp:cNvPr id="0" name=""/>
        <dsp:cNvSpPr/>
      </dsp:nvSpPr>
      <dsp:spPr>
        <a:xfrm>
          <a:off x="0" y="0"/>
          <a:ext cx="3021263" cy="50652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latin typeface="Tw Cen MT Condensed Extra Bold" panose="020B0803020202020204" pitchFamily="34" charset="0"/>
            </a:rPr>
            <a:t>Step 12</a:t>
          </a:r>
          <a:endParaRPr lang="en-GB" sz="6500" kern="1200" dirty="0">
            <a:latin typeface="Tw Cen MT Condensed Extra Bold" panose="020B0803020202020204" pitchFamily="34" charset="0"/>
          </a:endParaRPr>
        </a:p>
      </dsp:txBody>
      <dsp:txXfrm>
        <a:off x="0" y="0"/>
        <a:ext cx="3021263" cy="1519588"/>
      </dsp:txXfrm>
    </dsp:sp>
    <dsp:sp modelId="{D3CE763F-92FA-4F7E-93DD-AAD9666921DF}">
      <dsp:nvSpPr>
        <dsp:cNvPr id="0" name=""/>
        <dsp:cNvSpPr/>
      </dsp:nvSpPr>
      <dsp:spPr>
        <a:xfrm>
          <a:off x="302126" y="1519588"/>
          <a:ext cx="2417010" cy="32924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/>
              <a:cs typeface="Arial"/>
            </a:rPr>
            <a:t>Upload</a:t>
          </a:r>
          <a:r>
            <a:rPr lang="en-US" sz="2000" kern="1200" spc="-25" dirty="0" smtClean="0">
              <a:latin typeface="Arial"/>
              <a:cs typeface="Arial"/>
            </a:rPr>
            <a:t> </a:t>
          </a:r>
          <a:r>
            <a:rPr lang="en-US" sz="2000" kern="1200" dirty="0" smtClean="0">
              <a:latin typeface="Arial"/>
              <a:cs typeface="Arial"/>
            </a:rPr>
            <a:t>signed</a:t>
          </a:r>
          <a:r>
            <a:rPr lang="en-US" sz="2000" kern="1200" spc="-30" dirty="0" smtClean="0">
              <a:latin typeface="Arial"/>
              <a:cs typeface="Arial"/>
            </a:rPr>
            <a:t> </a:t>
          </a:r>
          <a:r>
            <a:rPr lang="en-US" sz="2000" kern="1200" dirty="0" smtClean="0">
              <a:latin typeface="Arial"/>
              <a:cs typeface="Arial"/>
            </a:rPr>
            <a:t>and</a:t>
          </a:r>
          <a:r>
            <a:rPr lang="en-US" sz="2000" kern="1200" spc="-5" dirty="0" smtClean="0">
              <a:latin typeface="Arial"/>
              <a:cs typeface="Arial"/>
            </a:rPr>
            <a:t> </a:t>
          </a:r>
          <a:r>
            <a:rPr lang="en-US" sz="2000" kern="1200" spc="-10" dirty="0" smtClean="0">
              <a:latin typeface="Arial"/>
              <a:cs typeface="Arial"/>
            </a:rPr>
            <a:t>stamped </a:t>
          </a:r>
          <a:r>
            <a:rPr lang="en-US" sz="2000" kern="1200" dirty="0" smtClean="0">
              <a:latin typeface="Arial"/>
              <a:cs typeface="Arial"/>
            </a:rPr>
            <a:t>authority</a:t>
          </a:r>
          <a:r>
            <a:rPr lang="en-US" sz="2000" kern="1200" spc="-50" dirty="0" smtClean="0">
              <a:latin typeface="Arial"/>
              <a:cs typeface="Arial"/>
            </a:rPr>
            <a:t> </a:t>
          </a:r>
          <a:r>
            <a:rPr lang="en-US" sz="2000" kern="1200" dirty="0" smtClean="0">
              <a:latin typeface="Arial"/>
              <a:cs typeface="Arial"/>
            </a:rPr>
            <a:t>letter</a:t>
          </a:r>
          <a:r>
            <a:rPr lang="en-US" sz="2000" kern="1200" spc="-10" dirty="0" smtClean="0">
              <a:latin typeface="Arial"/>
              <a:cs typeface="Arial"/>
            </a:rPr>
            <a:t> </a:t>
          </a:r>
          <a:r>
            <a:rPr lang="en-US" sz="2000" kern="1200" dirty="0" smtClean="0">
              <a:latin typeface="Arial"/>
              <a:cs typeface="Arial"/>
            </a:rPr>
            <a:t>(in</a:t>
          </a:r>
          <a:r>
            <a:rPr lang="en-US" sz="2000" kern="1200" spc="-10" dirty="0" smtClean="0">
              <a:latin typeface="Arial"/>
              <a:cs typeface="Arial"/>
            </a:rPr>
            <a:t> </a:t>
          </a:r>
          <a:r>
            <a:rPr lang="en-US" sz="2000" kern="1200" dirty="0" smtClean="0">
              <a:latin typeface="Arial"/>
              <a:cs typeface="Arial"/>
            </a:rPr>
            <a:t>institute</a:t>
          </a:r>
          <a:r>
            <a:rPr lang="en-US" sz="2000" kern="1200" spc="-50" dirty="0" smtClean="0">
              <a:latin typeface="Arial"/>
              <a:cs typeface="Arial"/>
            </a:rPr>
            <a:t> </a:t>
          </a:r>
          <a:r>
            <a:rPr lang="en-US" sz="2000" kern="1200" spc="-10" dirty="0" smtClean="0">
              <a:latin typeface="Arial"/>
              <a:cs typeface="Arial"/>
            </a:rPr>
            <a:t>letter </a:t>
          </a:r>
          <a:r>
            <a:rPr lang="en-US" sz="2000" kern="1200" dirty="0" smtClean="0">
              <a:latin typeface="Arial"/>
              <a:cs typeface="Arial"/>
            </a:rPr>
            <a:t>head)  in PDF</a:t>
          </a:r>
          <a:r>
            <a:rPr lang="en-US" sz="2000" kern="1200" spc="-5" dirty="0" smtClean="0">
              <a:latin typeface="Arial"/>
              <a:cs typeface="Arial"/>
            </a:rPr>
            <a:t> </a:t>
          </a:r>
          <a:r>
            <a:rPr lang="en-US" sz="2000" kern="1200" dirty="0" smtClean="0">
              <a:latin typeface="Arial"/>
              <a:cs typeface="Arial"/>
            </a:rPr>
            <a:t>format</a:t>
          </a:r>
          <a:r>
            <a:rPr lang="en-US" sz="2000" kern="1200" spc="-5" dirty="0" smtClean="0">
              <a:latin typeface="Arial"/>
              <a:cs typeface="Arial"/>
            </a:rPr>
            <a:t> </a:t>
          </a:r>
          <a:r>
            <a:rPr lang="en-US" sz="2000" kern="1200" dirty="0" smtClean="0">
              <a:latin typeface="Arial"/>
              <a:cs typeface="Arial"/>
            </a:rPr>
            <a:t>and</a:t>
          </a:r>
          <a:r>
            <a:rPr lang="en-US" sz="2000" kern="1200" spc="-5" dirty="0" smtClean="0">
              <a:latin typeface="Arial"/>
              <a:cs typeface="Arial"/>
            </a:rPr>
            <a:t> </a:t>
          </a:r>
          <a:r>
            <a:rPr lang="en-US" sz="2000" kern="1200" dirty="0" smtClean="0">
              <a:latin typeface="Arial"/>
              <a:cs typeface="Arial"/>
            </a:rPr>
            <a:t>click</a:t>
          </a:r>
          <a:r>
            <a:rPr lang="en-US" sz="2000" kern="1200" spc="-50" dirty="0" smtClean="0">
              <a:latin typeface="Arial"/>
              <a:cs typeface="Arial"/>
            </a:rPr>
            <a:t> </a:t>
          </a:r>
          <a:r>
            <a:rPr lang="en-US" sz="2000" kern="1200" spc="-25" dirty="0" smtClean="0">
              <a:latin typeface="Arial"/>
              <a:cs typeface="Arial"/>
            </a:rPr>
            <a:t>on </a:t>
          </a:r>
          <a:r>
            <a:rPr lang="en-US" sz="2000" b="1" kern="1200" spc="-25" dirty="0" smtClean="0">
              <a:solidFill>
                <a:srgbClr val="FFFF00"/>
              </a:solidFill>
              <a:latin typeface="Arial"/>
              <a:cs typeface="Arial"/>
            </a:rPr>
            <a:t>“</a:t>
          </a:r>
          <a:r>
            <a:rPr lang="en-US" sz="2400" b="1" kern="1200" spc="-25" dirty="0" smtClean="0">
              <a:solidFill>
                <a:srgbClr val="FFFF00"/>
              </a:solidFill>
              <a:latin typeface="Arial"/>
              <a:cs typeface="Arial"/>
            </a:rPr>
            <a:t>Continue</a:t>
          </a:r>
          <a:r>
            <a:rPr lang="en-US" sz="2000" b="1" kern="1200" spc="-25" dirty="0" smtClean="0">
              <a:solidFill>
                <a:srgbClr val="FFFF00"/>
              </a:solidFill>
              <a:latin typeface="Arial"/>
              <a:cs typeface="Arial"/>
            </a:rPr>
            <a:t>” </a:t>
          </a:r>
          <a:r>
            <a:rPr lang="en-GB" sz="2000" kern="1200" dirty="0" smtClean="0">
              <a:latin typeface="Arial"/>
              <a:cs typeface="Arial"/>
            </a:rPr>
            <a:t>button</a:t>
          </a:r>
          <a:r>
            <a:rPr lang="en-GB" sz="2000" kern="1200" spc="-20" dirty="0" smtClean="0">
              <a:latin typeface="Arial"/>
              <a:cs typeface="Arial"/>
            </a:rPr>
            <a:t> </a:t>
          </a:r>
          <a:r>
            <a:rPr lang="en-GB" sz="2000" kern="1200" spc="-50" dirty="0" smtClean="0">
              <a:latin typeface="Arial"/>
              <a:cs typeface="Arial"/>
            </a:rPr>
            <a:t>…</a:t>
          </a:r>
          <a:endParaRPr lang="en-GB" sz="2000" kern="1200" dirty="0">
            <a:latin typeface="Bahnschrift" panose="020B0502040204020203" pitchFamily="34" charset="0"/>
          </a:endParaRPr>
        </a:p>
      </dsp:txBody>
      <dsp:txXfrm>
        <a:off x="372918" y="1590380"/>
        <a:ext cx="2275426" cy="315085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DE44B-6A93-42BC-8C2E-67AC84607B5B}">
      <dsp:nvSpPr>
        <dsp:cNvPr id="0" name=""/>
        <dsp:cNvSpPr/>
      </dsp:nvSpPr>
      <dsp:spPr>
        <a:xfrm>
          <a:off x="1420" y="0"/>
          <a:ext cx="2905459" cy="51013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latin typeface="Tw Cen MT Condensed Extra Bold" panose="020B0803020202020204" pitchFamily="34" charset="0"/>
            </a:rPr>
            <a:t>Step 14</a:t>
          </a:r>
          <a:endParaRPr lang="en-GB" sz="6500" kern="1200" dirty="0">
            <a:latin typeface="Tw Cen MT Condensed Extra Bold" panose="020B0803020202020204" pitchFamily="34" charset="0"/>
          </a:endParaRPr>
        </a:p>
      </dsp:txBody>
      <dsp:txXfrm>
        <a:off x="1420" y="0"/>
        <a:ext cx="2905459" cy="1530416"/>
      </dsp:txXfrm>
    </dsp:sp>
    <dsp:sp modelId="{D3CE763F-92FA-4F7E-93DD-AAD9666921DF}">
      <dsp:nvSpPr>
        <dsp:cNvPr id="0" name=""/>
        <dsp:cNvSpPr/>
      </dsp:nvSpPr>
      <dsp:spPr>
        <a:xfrm>
          <a:off x="291966" y="1530782"/>
          <a:ext cx="2324367" cy="7407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/>
              <a:cs typeface="Arial"/>
            </a:rPr>
            <a:t>Now</a:t>
          </a:r>
          <a:r>
            <a:rPr lang="en-US" sz="1600" kern="1200" spc="-40" dirty="0" smtClean="0">
              <a:latin typeface="Arial"/>
              <a:cs typeface="Arial"/>
            </a:rPr>
            <a:t> </a:t>
          </a:r>
          <a:r>
            <a:rPr lang="en-US" sz="1600" kern="1200" dirty="0" smtClean="0">
              <a:latin typeface="Arial"/>
              <a:cs typeface="Arial"/>
            </a:rPr>
            <a:t>we</a:t>
          </a:r>
          <a:r>
            <a:rPr lang="en-US" sz="1600" kern="1200" spc="-15" dirty="0" smtClean="0">
              <a:latin typeface="Arial"/>
              <a:cs typeface="Arial"/>
            </a:rPr>
            <a:t> </a:t>
          </a:r>
          <a:r>
            <a:rPr lang="en-US" sz="1600" kern="1200" dirty="0" smtClean="0">
              <a:latin typeface="Arial"/>
              <a:cs typeface="Arial"/>
            </a:rPr>
            <a:t>are</a:t>
          </a:r>
          <a:r>
            <a:rPr lang="en-US" sz="1600" kern="1200" spc="-55" dirty="0" smtClean="0">
              <a:latin typeface="Arial"/>
              <a:cs typeface="Arial"/>
            </a:rPr>
            <a:t> </a:t>
          </a:r>
          <a:r>
            <a:rPr lang="en-US" sz="1600" kern="1200" dirty="0" smtClean="0">
              <a:latin typeface="Arial"/>
              <a:cs typeface="Arial"/>
            </a:rPr>
            <a:t>done</a:t>
          </a:r>
          <a:r>
            <a:rPr lang="en-US" sz="1600" kern="1200" spc="-75" dirty="0" smtClean="0">
              <a:latin typeface="Arial"/>
              <a:cs typeface="Arial"/>
            </a:rPr>
            <a:t> </a:t>
          </a:r>
          <a:r>
            <a:rPr lang="en-US" sz="1600" kern="1200" dirty="0" smtClean="0">
              <a:latin typeface="Arial"/>
              <a:cs typeface="Arial"/>
            </a:rPr>
            <a:t>with</a:t>
          </a:r>
          <a:r>
            <a:rPr lang="en-US" sz="1600" kern="1200" spc="-40" dirty="0" smtClean="0">
              <a:latin typeface="Arial"/>
              <a:cs typeface="Arial"/>
            </a:rPr>
            <a:t> </a:t>
          </a:r>
          <a:r>
            <a:rPr lang="en-US" sz="1600" kern="1200" dirty="0" smtClean="0">
              <a:latin typeface="Arial"/>
              <a:cs typeface="Arial"/>
            </a:rPr>
            <a:t>data</a:t>
          </a:r>
          <a:r>
            <a:rPr lang="en-US" sz="1600" kern="1200" spc="-55" dirty="0" smtClean="0">
              <a:latin typeface="Arial"/>
              <a:cs typeface="Arial"/>
            </a:rPr>
            <a:t> </a:t>
          </a:r>
          <a:r>
            <a:rPr lang="en-US" sz="1600" kern="1200" spc="-10" dirty="0" smtClean="0">
              <a:latin typeface="Arial"/>
              <a:cs typeface="Arial"/>
            </a:rPr>
            <a:t>entry </a:t>
          </a:r>
          <a:r>
            <a:rPr lang="en-US" sz="1600" kern="1200" dirty="0" smtClean="0">
              <a:latin typeface="Arial"/>
              <a:cs typeface="Arial"/>
            </a:rPr>
            <a:t>part</a:t>
          </a:r>
          <a:r>
            <a:rPr lang="en-US" sz="1600" kern="1200" spc="-45" dirty="0" smtClean="0">
              <a:latin typeface="Arial"/>
              <a:cs typeface="Arial"/>
            </a:rPr>
            <a:t> </a:t>
          </a:r>
          <a:r>
            <a:rPr lang="en-US" sz="1600" kern="1200" dirty="0" smtClean="0">
              <a:latin typeface="Arial"/>
              <a:cs typeface="Arial"/>
            </a:rPr>
            <a:t>for</a:t>
          </a:r>
          <a:r>
            <a:rPr lang="en-US" sz="1600" kern="1200" spc="-40" dirty="0" smtClean="0">
              <a:latin typeface="Arial"/>
              <a:cs typeface="Arial"/>
            </a:rPr>
            <a:t> </a:t>
          </a:r>
          <a:r>
            <a:rPr lang="en-US" sz="1600" kern="1200" dirty="0" smtClean="0">
              <a:latin typeface="Arial"/>
              <a:cs typeface="Arial"/>
            </a:rPr>
            <a:t>the</a:t>
          </a:r>
          <a:r>
            <a:rPr lang="en-US" sz="1600" kern="1200" spc="-40" dirty="0" smtClean="0">
              <a:latin typeface="Arial"/>
              <a:cs typeface="Arial"/>
            </a:rPr>
            <a:t> </a:t>
          </a:r>
          <a:r>
            <a:rPr lang="en-US" sz="1600" kern="1200" dirty="0" smtClean="0">
              <a:latin typeface="Arial"/>
              <a:cs typeface="Arial"/>
            </a:rPr>
            <a:t>club</a:t>
          </a:r>
          <a:r>
            <a:rPr lang="en-US" sz="1600" kern="1200" spc="-40" dirty="0" smtClean="0">
              <a:latin typeface="Arial"/>
              <a:cs typeface="Arial"/>
            </a:rPr>
            <a:t> </a:t>
          </a:r>
          <a:r>
            <a:rPr lang="en-US" sz="1600" kern="1200" spc="-10" dirty="0" smtClean="0">
              <a:latin typeface="Arial"/>
              <a:cs typeface="Arial"/>
            </a:rPr>
            <a:t>application.</a:t>
          </a:r>
          <a:endParaRPr lang="en-GB" sz="1600" kern="1200" dirty="0">
            <a:latin typeface="Bahnschrift" panose="020B0502040204020203" pitchFamily="34" charset="0"/>
          </a:endParaRPr>
        </a:p>
      </dsp:txBody>
      <dsp:txXfrm>
        <a:off x="313661" y="1552477"/>
        <a:ext cx="2280977" cy="697345"/>
      </dsp:txXfrm>
    </dsp:sp>
    <dsp:sp modelId="{673E7C96-7293-4A48-BCBF-1C3EA5B5A3F2}">
      <dsp:nvSpPr>
        <dsp:cNvPr id="0" name=""/>
        <dsp:cNvSpPr/>
      </dsp:nvSpPr>
      <dsp:spPr>
        <a:xfrm>
          <a:off x="291966" y="2385476"/>
          <a:ext cx="2324367" cy="246047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rial"/>
              <a:cs typeface="Arial"/>
            </a:rPr>
            <a:t>After</a:t>
          </a:r>
          <a:r>
            <a:rPr lang="en-US" sz="1700" kern="1200" spc="-20" dirty="0" smtClean="0">
              <a:latin typeface="Arial"/>
              <a:cs typeface="Arial"/>
            </a:rPr>
            <a:t> </a:t>
          </a:r>
          <a:r>
            <a:rPr lang="en-US" sz="1700" kern="1200" dirty="0" smtClean="0">
              <a:latin typeface="Arial"/>
              <a:cs typeface="Arial"/>
            </a:rPr>
            <a:t>this</a:t>
          </a:r>
          <a:r>
            <a:rPr lang="en-US" sz="1700" kern="1200" spc="-10" dirty="0" smtClean="0">
              <a:latin typeface="Arial"/>
              <a:cs typeface="Arial"/>
            </a:rPr>
            <a:t> </a:t>
          </a:r>
          <a:r>
            <a:rPr lang="en-US" sz="1700" kern="1200" dirty="0" smtClean="0">
              <a:latin typeface="Arial"/>
              <a:cs typeface="Arial"/>
            </a:rPr>
            <a:t>all</a:t>
          </a:r>
          <a:r>
            <a:rPr lang="en-US" sz="1700" kern="1200" spc="-15" dirty="0" smtClean="0">
              <a:latin typeface="Arial"/>
              <a:cs typeface="Arial"/>
            </a:rPr>
            <a:t> </a:t>
          </a:r>
          <a:r>
            <a:rPr lang="en-US" sz="1700" kern="1200" dirty="0" smtClean="0">
              <a:latin typeface="Arial"/>
              <a:cs typeface="Arial"/>
            </a:rPr>
            <a:t>4</a:t>
          </a:r>
          <a:r>
            <a:rPr lang="en-US" sz="1700" kern="1200" spc="-15" dirty="0" smtClean="0">
              <a:latin typeface="Arial"/>
              <a:cs typeface="Arial"/>
            </a:rPr>
            <a:t> </a:t>
          </a:r>
          <a:r>
            <a:rPr lang="en-US" sz="1700" kern="1200" dirty="0" smtClean="0">
              <a:latin typeface="Arial"/>
              <a:cs typeface="Arial"/>
            </a:rPr>
            <a:t>club</a:t>
          </a:r>
          <a:r>
            <a:rPr lang="en-US" sz="1700" kern="1200" spc="-35" dirty="0" smtClean="0">
              <a:latin typeface="Arial"/>
              <a:cs typeface="Arial"/>
            </a:rPr>
            <a:t> </a:t>
          </a:r>
          <a:r>
            <a:rPr lang="en-US" sz="1700" kern="1200" spc="-10" dirty="0" smtClean="0">
              <a:latin typeface="Arial"/>
              <a:cs typeface="Arial"/>
            </a:rPr>
            <a:t>authority </a:t>
          </a:r>
          <a:r>
            <a:rPr lang="en-US" sz="1700" kern="1200" dirty="0" smtClean="0">
              <a:latin typeface="Arial"/>
              <a:cs typeface="Arial"/>
            </a:rPr>
            <a:t>(Patron,</a:t>
          </a:r>
          <a:r>
            <a:rPr lang="en-US" sz="1700" kern="1200" spc="5" dirty="0" smtClean="0">
              <a:latin typeface="Arial"/>
              <a:cs typeface="Arial"/>
            </a:rPr>
            <a:t> </a:t>
          </a:r>
          <a:r>
            <a:rPr lang="en-US" sz="1700" kern="1200" dirty="0" smtClean="0">
              <a:latin typeface="Arial"/>
              <a:cs typeface="Arial"/>
            </a:rPr>
            <a:t>President,</a:t>
          </a:r>
          <a:r>
            <a:rPr lang="en-US" sz="1700" kern="1200" spc="-40" dirty="0" smtClean="0">
              <a:latin typeface="Arial"/>
              <a:cs typeface="Arial"/>
            </a:rPr>
            <a:t> </a:t>
          </a:r>
          <a:r>
            <a:rPr lang="en-US" sz="1700" kern="1200" spc="-10" dirty="0" smtClean="0">
              <a:latin typeface="Arial"/>
              <a:cs typeface="Arial"/>
            </a:rPr>
            <a:t>Secretary, </a:t>
          </a:r>
          <a:r>
            <a:rPr lang="en-US" sz="1700" kern="1200" dirty="0" smtClean="0">
              <a:latin typeface="Arial"/>
              <a:cs typeface="Arial"/>
            </a:rPr>
            <a:t>Executive</a:t>
          </a:r>
          <a:r>
            <a:rPr lang="en-US" sz="1700" kern="1200" spc="20" dirty="0" smtClean="0">
              <a:latin typeface="Arial"/>
              <a:cs typeface="Arial"/>
            </a:rPr>
            <a:t> </a:t>
          </a:r>
          <a:r>
            <a:rPr lang="en-US" sz="1700" kern="1200" dirty="0" smtClean="0">
              <a:latin typeface="Arial"/>
              <a:cs typeface="Arial"/>
            </a:rPr>
            <a:t>member)</a:t>
          </a:r>
          <a:r>
            <a:rPr lang="en-US" sz="1700" kern="1200" spc="-30" dirty="0" smtClean="0">
              <a:latin typeface="Arial"/>
              <a:cs typeface="Arial"/>
            </a:rPr>
            <a:t> </a:t>
          </a:r>
          <a:r>
            <a:rPr lang="en-US" sz="1700" kern="1200" dirty="0" smtClean="0">
              <a:latin typeface="Arial"/>
              <a:cs typeface="Arial"/>
            </a:rPr>
            <a:t>members</a:t>
          </a:r>
          <a:r>
            <a:rPr lang="en-US" sz="1700" kern="1200" spc="-45" dirty="0" smtClean="0">
              <a:latin typeface="Arial"/>
              <a:cs typeface="Arial"/>
            </a:rPr>
            <a:t> </a:t>
          </a:r>
          <a:r>
            <a:rPr lang="en-US" sz="1700" kern="1200" spc="-20" dirty="0" smtClean="0">
              <a:latin typeface="Arial"/>
              <a:cs typeface="Arial"/>
            </a:rPr>
            <a:t>need </a:t>
          </a:r>
          <a:r>
            <a:rPr lang="en-US" sz="1700" kern="1200" dirty="0" smtClean="0">
              <a:latin typeface="Arial"/>
              <a:cs typeface="Arial"/>
            </a:rPr>
            <a:t>to</a:t>
          </a:r>
          <a:r>
            <a:rPr lang="en-US" sz="1700" kern="1200" spc="-10" dirty="0" smtClean="0">
              <a:latin typeface="Arial"/>
              <a:cs typeface="Arial"/>
            </a:rPr>
            <a:t> </a:t>
          </a:r>
          <a:r>
            <a:rPr lang="en-US" sz="1700" kern="1200" dirty="0" smtClean="0">
              <a:latin typeface="Arial"/>
              <a:cs typeface="Arial"/>
            </a:rPr>
            <a:t>sign</a:t>
          </a:r>
          <a:r>
            <a:rPr lang="en-US" sz="1700" kern="1200" spc="-15" dirty="0" smtClean="0">
              <a:latin typeface="Arial"/>
              <a:cs typeface="Arial"/>
            </a:rPr>
            <a:t> </a:t>
          </a:r>
          <a:r>
            <a:rPr lang="en-US" sz="1700" kern="1200" dirty="0" smtClean="0">
              <a:latin typeface="Arial"/>
              <a:cs typeface="Arial"/>
            </a:rPr>
            <a:t>in</a:t>
          </a:r>
          <a:r>
            <a:rPr lang="en-US" sz="1700" kern="1200" spc="-15" dirty="0" smtClean="0">
              <a:latin typeface="Arial"/>
              <a:cs typeface="Arial"/>
            </a:rPr>
            <a:t> </a:t>
          </a:r>
          <a:r>
            <a:rPr lang="en-US" sz="1700" kern="1200" dirty="0" smtClean="0">
              <a:latin typeface="Arial"/>
              <a:cs typeface="Arial"/>
            </a:rPr>
            <a:t>to</a:t>
          </a:r>
          <a:r>
            <a:rPr lang="en-US" sz="1700" kern="1200" spc="-10" dirty="0" smtClean="0">
              <a:latin typeface="Arial"/>
              <a:cs typeface="Arial"/>
            </a:rPr>
            <a:t> </a:t>
          </a:r>
          <a:r>
            <a:rPr lang="en-US" sz="1700" kern="1200" dirty="0" smtClean="0">
              <a:latin typeface="Arial"/>
              <a:cs typeface="Arial"/>
            </a:rPr>
            <a:t>the</a:t>
          </a:r>
          <a:r>
            <a:rPr lang="en-US" sz="1700" kern="1200" spc="-15" dirty="0" smtClean="0">
              <a:latin typeface="Arial"/>
              <a:cs typeface="Arial"/>
            </a:rPr>
            <a:t> </a:t>
          </a:r>
          <a:r>
            <a:rPr lang="en-US" sz="1700" kern="1200" dirty="0" smtClean="0">
              <a:latin typeface="Arial"/>
              <a:cs typeface="Arial"/>
            </a:rPr>
            <a:t>club</a:t>
          </a:r>
          <a:r>
            <a:rPr lang="en-US" sz="1700" kern="1200" spc="-15" dirty="0" smtClean="0">
              <a:latin typeface="Arial"/>
              <a:cs typeface="Arial"/>
            </a:rPr>
            <a:t> </a:t>
          </a:r>
          <a:r>
            <a:rPr lang="en-US" sz="1700" kern="1200" spc="-10" dirty="0" smtClean="0">
              <a:latin typeface="Arial"/>
              <a:cs typeface="Arial"/>
            </a:rPr>
            <a:t>application </a:t>
          </a:r>
          <a:r>
            <a:rPr lang="en-US" sz="1700" kern="1200" dirty="0" smtClean="0">
              <a:latin typeface="Arial"/>
              <a:cs typeface="Arial"/>
            </a:rPr>
            <a:t>using</a:t>
          </a:r>
          <a:r>
            <a:rPr lang="en-US" sz="1700" kern="1200" spc="495" dirty="0" smtClean="0">
              <a:latin typeface="Arial"/>
              <a:cs typeface="Arial"/>
            </a:rPr>
            <a:t> </a:t>
          </a:r>
          <a:r>
            <a:rPr lang="en-US" sz="1700" b="1" kern="1200" dirty="0" smtClean="0">
              <a:solidFill>
                <a:srgbClr val="FFFF00"/>
              </a:solidFill>
              <a:latin typeface="Arial"/>
              <a:cs typeface="Arial"/>
            </a:rPr>
            <a:t>“Club</a:t>
          </a:r>
          <a:r>
            <a:rPr lang="en-US" sz="1700" b="1" kern="1200" spc="5" dirty="0" smtClean="0">
              <a:solidFill>
                <a:srgbClr val="FFFF00"/>
              </a:solidFill>
              <a:latin typeface="Arial"/>
              <a:cs typeface="Arial"/>
            </a:rPr>
            <a:t> </a:t>
          </a:r>
          <a:r>
            <a:rPr lang="en-US" sz="1700" b="1" kern="1200" dirty="0" smtClean="0">
              <a:solidFill>
                <a:srgbClr val="FFFF00"/>
              </a:solidFill>
              <a:latin typeface="Arial"/>
              <a:cs typeface="Arial"/>
            </a:rPr>
            <a:t>registration</a:t>
          </a:r>
          <a:r>
            <a:rPr lang="en-US" sz="1700" b="1" kern="1200" spc="-50" dirty="0" smtClean="0">
              <a:solidFill>
                <a:srgbClr val="FFFF00"/>
              </a:solidFill>
              <a:latin typeface="Arial"/>
              <a:cs typeface="Arial"/>
            </a:rPr>
            <a:t> </a:t>
          </a:r>
          <a:r>
            <a:rPr lang="en-US" sz="1700" b="1" kern="1200" dirty="0" smtClean="0">
              <a:solidFill>
                <a:srgbClr val="FFFF00"/>
              </a:solidFill>
              <a:latin typeface="Arial"/>
              <a:cs typeface="Arial"/>
            </a:rPr>
            <a:t>tab” </a:t>
          </a:r>
          <a:r>
            <a:rPr lang="en-US" sz="1700" kern="1200" spc="-25" dirty="0" smtClean="0">
              <a:latin typeface="Arial"/>
              <a:cs typeface="Arial"/>
            </a:rPr>
            <a:t>and </a:t>
          </a:r>
          <a:r>
            <a:rPr lang="en-US" sz="1700" kern="1200" dirty="0" smtClean="0">
              <a:latin typeface="Arial"/>
              <a:cs typeface="Arial"/>
            </a:rPr>
            <a:t>self</a:t>
          </a:r>
          <a:r>
            <a:rPr lang="en-US" sz="1700" kern="1200" spc="-20" dirty="0" smtClean="0">
              <a:latin typeface="Arial"/>
              <a:cs typeface="Arial"/>
            </a:rPr>
            <a:t> </a:t>
          </a:r>
          <a:r>
            <a:rPr lang="en-US" sz="1700" kern="1200" dirty="0" smtClean="0">
              <a:latin typeface="Arial"/>
              <a:cs typeface="Arial"/>
            </a:rPr>
            <a:t>verify</a:t>
          </a:r>
          <a:r>
            <a:rPr lang="en-US" sz="1700" kern="1200" spc="-10" dirty="0" smtClean="0">
              <a:latin typeface="Arial"/>
              <a:cs typeface="Arial"/>
            </a:rPr>
            <a:t> </a:t>
          </a:r>
          <a:r>
            <a:rPr lang="en-US" sz="1700" kern="1200" dirty="0" smtClean="0">
              <a:latin typeface="Arial"/>
              <a:cs typeface="Arial"/>
            </a:rPr>
            <a:t>their</a:t>
          </a:r>
          <a:r>
            <a:rPr lang="en-US" sz="1700" kern="1200" spc="-40" dirty="0" smtClean="0">
              <a:latin typeface="Arial"/>
              <a:cs typeface="Arial"/>
            </a:rPr>
            <a:t> </a:t>
          </a:r>
          <a:r>
            <a:rPr lang="en-US" sz="1700" kern="1200" spc="-10" dirty="0" smtClean="0">
              <a:latin typeface="Arial"/>
              <a:cs typeface="Arial"/>
            </a:rPr>
            <a:t>details.</a:t>
          </a:r>
          <a:endParaRPr lang="en-US" sz="1700" kern="1200" dirty="0">
            <a:latin typeface="Bahnschrift" panose="020B0502040204020203" pitchFamily="34" charset="0"/>
            <a:cs typeface="Calibri"/>
          </a:endParaRPr>
        </a:p>
      </dsp:txBody>
      <dsp:txXfrm>
        <a:off x="360044" y="2453554"/>
        <a:ext cx="2188211" cy="232432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DE44B-6A93-42BC-8C2E-67AC84607B5B}">
      <dsp:nvSpPr>
        <dsp:cNvPr id="0" name=""/>
        <dsp:cNvSpPr/>
      </dsp:nvSpPr>
      <dsp:spPr>
        <a:xfrm>
          <a:off x="1420" y="0"/>
          <a:ext cx="2905459" cy="505097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latin typeface="Tw Cen MT Condensed Extra Bold" panose="020B0803020202020204" pitchFamily="34" charset="0"/>
            </a:rPr>
            <a:t>Step 15</a:t>
          </a:r>
          <a:endParaRPr lang="en-GB" sz="6500" kern="1200" dirty="0">
            <a:latin typeface="Tw Cen MT Condensed Extra Bold" panose="020B0803020202020204" pitchFamily="34" charset="0"/>
          </a:endParaRPr>
        </a:p>
      </dsp:txBody>
      <dsp:txXfrm>
        <a:off x="1420" y="0"/>
        <a:ext cx="2905459" cy="1515291"/>
      </dsp:txXfrm>
    </dsp:sp>
    <dsp:sp modelId="{D3CE763F-92FA-4F7E-93DD-AAD9666921DF}">
      <dsp:nvSpPr>
        <dsp:cNvPr id="0" name=""/>
        <dsp:cNvSpPr/>
      </dsp:nvSpPr>
      <dsp:spPr>
        <a:xfrm>
          <a:off x="291966" y="1516771"/>
          <a:ext cx="2324367" cy="15229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All</a:t>
          </a:r>
          <a:r>
            <a:rPr lang="en-US" sz="1600" kern="1200" spc="-2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club</a:t>
          </a:r>
          <a:r>
            <a:rPr lang="en-US" sz="1600" kern="1200" spc="-1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authorities</a:t>
          </a:r>
          <a:r>
            <a:rPr lang="en-US" sz="1600" kern="1200" spc="-5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will</a:t>
          </a:r>
          <a:r>
            <a:rPr lang="en-US" sz="1600" kern="1200" spc="1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visit  </a:t>
          </a:r>
          <a:r>
            <a:rPr lang="en-US" sz="1600" kern="1200" spc="-25" dirty="0" smtClean="0">
              <a:latin typeface="Bahnschrift" panose="020B0502040204020203" pitchFamily="34" charset="0"/>
              <a:cs typeface="Arial"/>
            </a:rPr>
            <a:t>the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NDLI</a:t>
          </a:r>
          <a:r>
            <a:rPr lang="en-US" sz="1600" kern="1200" spc="-1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Club</a:t>
          </a:r>
          <a:r>
            <a:rPr lang="en-US" sz="1600" kern="1200" spc="-3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portal</a:t>
          </a:r>
          <a:r>
            <a:rPr lang="en-US" sz="1600" kern="1200" spc="-5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spc="-20" dirty="0" smtClean="0">
              <a:latin typeface="Bahnschrift" panose="020B0502040204020203" pitchFamily="34" charset="0"/>
              <a:cs typeface="Arial"/>
            </a:rPr>
            <a:t>using</a:t>
          </a:r>
          <a:endParaRPr lang="en-US" sz="1600" kern="1200" dirty="0" smtClean="0">
            <a:latin typeface="Bahnschrift" panose="020B0502040204020203" pitchFamily="34" charset="0"/>
            <a:cs typeface="Arial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Bahnschrift" panose="020B0502040204020203" pitchFamily="34" charset="0"/>
              <a:cs typeface="Arial"/>
            </a:rPr>
            <a:t>URL:</a:t>
          </a:r>
          <a:r>
            <a:rPr lang="en-GB" sz="1600" kern="1200" spc="-1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GB" sz="1600" u="sng" kern="1200" spc="-10" dirty="0" smtClean="0">
              <a:solidFill>
                <a:srgbClr val="0462C1"/>
              </a:solidFill>
              <a:uFill>
                <a:solidFill>
                  <a:srgbClr val="0462C1"/>
                </a:solidFill>
              </a:uFill>
              <a:latin typeface="Bahnschrift" panose="020B0502040204020203" pitchFamily="34" charset="0"/>
              <a:cs typeface="Arial"/>
              <a:hlinkClick xmlns:r="http://schemas.openxmlformats.org/officeDocument/2006/relationships" r:id="rId1"/>
            </a:rPr>
            <a:t>https://club.ndl.iitkgp.ac.in</a:t>
          </a:r>
          <a:endParaRPr lang="en-GB" sz="1600" kern="1200" dirty="0">
            <a:latin typeface="Bahnschrift" panose="020B0502040204020203" pitchFamily="34" charset="0"/>
          </a:endParaRPr>
        </a:p>
      </dsp:txBody>
      <dsp:txXfrm>
        <a:off x="336571" y="1561376"/>
        <a:ext cx="2235157" cy="1433727"/>
      </dsp:txXfrm>
    </dsp:sp>
    <dsp:sp modelId="{673E7C96-7293-4A48-BCBF-1C3EA5B5A3F2}">
      <dsp:nvSpPr>
        <dsp:cNvPr id="0" name=""/>
        <dsp:cNvSpPr/>
      </dsp:nvSpPr>
      <dsp:spPr>
        <a:xfrm>
          <a:off x="291966" y="3274006"/>
          <a:ext cx="2324367" cy="15229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Bahnschrift" panose="020B0502040204020203" pitchFamily="34" charset="0"/>
              <a:cs typeface="Calibri"/>
            </a:rPr>
            <a:t>click</a:t>
          </a:r>
          <a:r>
            <a:rPr lang="en-US" sz="1600" kern="1200" spc="-10" dirty="0" smtClean="0">
              <a:latin typeface="Bahnschrift" panose="020B0502040204020203" pitchFamily="34" charset="0"/>
              <a:cs typeface="Calibri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Calibri"/>
            </a:rPr>
            <a:t>on</a:t>
          </a:r>
          <a:r>
            <a:rPr lang="en-US" sz="1600" kern="1200" spc="-25" dirty="0" smtClean="0">
              <a:latin typeface="Bahnschrift" panose="020B0502040204020203" pitchFamily="34" charset="0"/>
              <a:cs typeface="Calibri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Calibri"/>
            </a:rPr>
            <a:t>the</a:t>
          </a:r>
          <a:r>
            <a:rPr lang="en-US" sz="1600" kern="1200" spc="10" dirty="0" smtClean="0">
              <a:latin typeface="Bahnschrift" panose="020B0502040204020203" pitchFamily="34" charset="0"/>
              <a:cs typeface="Calibri"/>
            </a:rPr>
            <a:t> </a:t>
          </a:r>
          <a:r>
            <a:rPr lang="en-US" sz="1600" b="1" kern="1200" dirty="0" smtClean="0">
              <a:latin typeface="Bahnschrift" panose="020B0502040204020203" pitchFamily="34" charset="0"/>
              <a:cs typeface="Calibri"/>
            </a:rPr>
            <a:t>Club</a:t>
          </a:r>
          <a:r>
            <a:rPr lang="en-US" sz="1600" b="1" kern="1200" spc="-20" dirty="0" smtClean="0">
              <a:latin typeface="Bahnschrift" panose="020B0502040204020203" pitchFamily="34" charset="0"/>
              <a:cs typeface="Calibri"/>
            </a:rPr>
            <a:t> </a:t>
          </a:r>
          <a:r>
            <a:rPr lang="en-US" sz="1600" b="1" kern="1200" spc="-10" dirty="0" smtClean="0">
              <a:latin typeface="Bahnschrift" panose="020B0502040204020203" pitchFamily="34" charset="0"/>
              <a:cs typeface="Calibri"/>
            </a:rPr>
            <a:t>Registration </a:t>
          </a:r>
          <a:r>
            <a:rPr lang="en-US" sz="1600" kern="1200" dirty="0" smtClean="0">
              <a:latin typeface="Bahnschrift" panose="020B0502040204020203" pitchFamily="34" charset="0"/>
              <a:cs typeface="Calibri"/>
            </a:rPr>
            <a:t>tab</a:t>
          </a:r>
          <a:r>
            <a:rPr lang="en-US" sz="1600" kern="1200" spc="-15" dirty="0" smtClean="0">
              <a:latin typeface="Bahnschrift" panose="020B0502040204020203" pitchFamily="34" charset="0"/>
              <a:cs typeface="Calibri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Calibri"/>
            </a:rPr>
            <a:t>available</a:t>
          </a:r>
          <a:r>
            <a:rPr lang="en-US" sz="1600" kern="1200" spc="-15" dirty="0" smtClean="0">
              <a:latin typeface="Bahnschrift" panose="020B0502040204020203" pitchFamily="34" charset="0"/>
              <a:cs typeface="Calibri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Calibri"/>
            </a:rPr>
            <a:t>on</a:t>
          </a:r>
          <a:r>
            <a:rPr lang="en-US" sz="1600" kern="1200" spc="-40" dirty="0" smtClean="0">
              <a:latin typeface="Bahnschrift" panose="020B0502040204020203" pitchFamily="34" charset="0"/>
              <a:cs typeface="Calibri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Calibri"/>
            </a:rPr>
            <a:t>the</a:t>
          </a:r>
          <a:r>
            <a:rPr lang="en-US" sz="1600" kern="1200" spc="5" dirty="0" smtClean="0">
              <a:latin typeface="Bahnschrift" panose="020B0502040204020203" pitchFamily="34" charset="0"/>
              <a:cs typeface="Calibri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Calibri"/>
            </a:rPr>
            <a:t>top</a:t>
          </a:r>
          <a:r>
            <a:rPr lang="en-US" sz="1600" kern="1200" spc="-35" dirty="0" smtClean="0">
              <a:latin typeface="Bahnschrift" panose="020B0502040204020203" pitchFamily="34" charset="0"/>
              <a:cs typeface="Calibri"/>
            </a:rPr>
            <a:t> </a:t>
          </a:r>
          <a:r>
            <a:rPr lang="en-US" sz="1600" kern="1200" spc="-25" dirty="0" smtClean="0">
              <a:latin typeface="Bahnschrift" panose="020B0502040204020203" pitchFamily="34" charset="0"/>
              <a:cs typeface="Calibri"/>
            </a:rPr>
            <a:t>bar</a:t>
          </a:r>
          <a:endParaRPr lang="en-US" sz="1600" kern="1200" dirty="0">
            <a:latin typeface="Bahnschrift" panose="020B0502040204020203" pitchFamily="34" charset="0"/>
            <a:cs typeface="Calibri"/>
          </a:endParaRPr>
        </a:p>
      </dsp:txBody>
      <dsp:txXfrm>
        <a:off x="336571" y="3318611"/>
        <a:ext cx="2235157" cy="143372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DE44B-6A93-42BC-8C2E-67AC84607B5B}">
      <dsp:nvSpPr>
        <dsp:cNvPr id="0" name=""/>
        <dsp:cNvSpPr/>
      </dsp:nvSpPr>
      <dsp:spPr>
        <a:xfrm>
          <a:off x="0" y="0"/>
          <a:ext cx="2908300" cy="506548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latin typeface="Tw Cen MT Condensed Extra Bold" panose="020B0803020202020204" pitchFamily="34" charset="0"/>
            </a:rPr>
            <a:t>Step 16</a:t>
          </a:r>
          <a:endParaRPr lang="en-GB" sz="6500" kern="1200" dirty="0">
            <a:latin typeface="Tw Cen MT Condensed Extra Bold" panose="020B0803020202020204" pitchFamily="34" charset="0"/>
          </a:endParaRPr>
        </a:p>
      </dsp:txBody>
      <dsp:txXfrm>
        <a:off x="0" y="0"/>
        <a:ext cx="2908300" cy="1519645"/>
      </dsp:txXfrm>
    </dsp:sp>
    <dsp:sp modelId="{D3CE763F-92FA-4F7E-93DD-AAD9666921DF}">
      <dsp:nvSpPr>
        <dsp:cNvPr id="0" name=""/>
        <dsp:cNvSpPr/>
      </dsp:nvSpPr>
      <dsp:spPr>
        <a:xfrm>
          <a:off x="290829" y="1519645"/>
          <a:ext cx="2326640" cy="32925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/>
              <a:cs typeface="Calibri"/>
            </a:rPr>
            <a:t>Sign</a:t>
          </a:r>
          <a:r>
            <a:rPr lang="en-US" sz="2400" kern="1200" spc="-5" dirty="0" smtClean="0">
              <a:latin typeface="Calibri"/>
              <a:cs typeface="Calibri"/>
            </a:rPr>
            <a:t> </a:t>
          </a:r>
          <a:r>
            <a:rPr lang="en-US" sz="2400" kern="1200" dirty="0" smtClean="0">
              <a:latin typeface="Calibri"/>
              <a:cs typeface="Calibri"/>
            </a:rPr>
            <a:t>In</a:t>
          </a:r>
          <a:r>
            <a:rPr lang="en-US" sz="2400" kern="1200" spc="-35" dirty="0" smtClean="0">
              <a:latin typeface="Calibri"/>
              <a:cs typeface="Calibri"/>
            </a:rPr>
            <a:t> </a:t>
          </a:r>
          <a:r>
            <a:rPr lang="en-US" sz="2400" kern="1200" dirty="0" smtClean="0">
              <a:latin typeface="Calibri"/>
              <a:cs typeface="Calibri"/>
            </a:rPr>
            <a:t>using</a:t>
          </a:r>
          <a:r>
            <a:rPr lang="en-US" sz="2400" kern="1200" spc="10" dirty="0" smtClean="0">
              <a:latin typeface="Calibri"/>
              <a:cs typeface="Calibri"/>
            </a:rPr>
            <a:t> </a:t>
          </a:r>
          <a:r>
            <a:rPr lang="en-US" sz="2800" kern="1200" dirty="0" smtClean="0">
              <a:latin typeface="Calibri"/>
              <a:cs typeface="Calibri"/>
            </a:rPr>
            <a:t>Username</a:t>
          </a:r>
          <a:r>
            <a:rPr lang="en-US" sz="2400" kern="1200" spc="10" dirty="0" smtClean="0">
              <a:latin typeface="Calibri"/>
              <a:cs typeface="Calibri"/>
            </a:rPr>
            <a:t> </a:t>
          </a:r>
          <a:r>
            <a:rPr lang="en-US" sz="2400" kern="1200" dirty="0" smtClean="0">
              <a:latin typeface="Calibri"/>
              <a:cs typeface="Calibri"/>
            </a:rPr>
            <a:t>and</a:t>
          </a:r>
          <a:r>
            <a:rPr lang="en-US" sz="2400" kern="1200" spc="-15" dirty="0" smtClean="0">
              <a:latin typeface="Calibri"/>
              <a:cs typeface="Calibri"/>
            </a:rPr>
            <a:t> </a:t>
          </a:r>
          <a:r>
            <a:rPr lang="en-US" sz="2400" kern="1200" spc="-10" dirty="0" smtClean="0">
              <a:latin typeface="Calibri"/>
              <a:cs typeface="Calibri"/>
            </a:rPr>
            <a:t>Password</a:t>
          </a:r>
          <a:endParaRPr lang="en-US" sz="2400" kern="1200" dirty="0" smtClean="0">
            <a:latin typeface="Calibri"/>
            <a:cs typeface="Calibri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Calibri"/>
              <a:cs typeface="Calibri"/>
            </a:rPr>
            <a:t>of</a:t>
          </a:r>
          <a:r>
            <a:rPr lang="en-GB" sz="2400" kern="1200" spc="-10" dirty="0" smtClean="0">
              <a:latin typeface="Calibri"/>
              <a:cs typeface="Calibri"/>
            </a:rPr>
            <a:t> </a:t>
          </a:r>
          <a:r>
            <a:rPr lang="en-GB" sz="2400" kern="1200" dirty="0" smtClean="0">
              <a:latin typeface="Calibri"/>
              <a:cs typeface="Calibri"/>
            </a:rPr>
            <a:t>NDLI </a:t>
          </a:r>
          <a:r>
            <a:rPr lang="en-GB" sz="2400" kern="1200" spc="-10" dirty="0" smtClean="0">
              <a:latin typeface="Calibri"/>
              <a:cs typeface="Calibri"/>
            </a:rPr>
            <a:t>website</a:t>
          </a:r>
          <a:endParaRPr lang="en-GB" sz="2400" kern="1200" dirty="0">
            <a:latin typeface="Bahnschrift" panose="020B0502040204020203" pitchFamily="34" charset="0"/>
          </a:endParaRPr>
        </a:p>
      </dsp:txBody>
      <dsp:txXfrm>
        <a:off x="358974" y="1587790"/>
        <a:ext cx="2190350" cy="315627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DE44B-6A93-42BC-8C2E-67AC84607B5B}">
      <dsp:nvSpPr>
        <dsp:cNvPr id="0" name=""/>
        <dsp:cNvSpPr/>
      </dsp:nvSpPr>
      <dsp:spPr>
        <a:xfrm>
          <a:off x="0" y="0"/>
          <a:ext cx="2908300" cy="505097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latin typeface="Tw Cen MT Condensed Extra Bold" panose="020B0803020202020204" pitchFamily="34" charset="0"/>
            </a:rPr>
            <a:t>Step 17</a:t>
          </a:r>
          <a:endParaRPr lang="en-GB" sz="6500" kern="1200" dirty="0">
            <a:latin typeface="Tw Cen MT Condensed Extra Bold" panose="020B0803020202020204" pitchFamily="34" charset="0"/>
          </a:endParaRPr>
        </a:p>
      </dsp:txBody>
      <dsp:txXfrm>
        <a:off x="0" y="0"/>
        <a:ext cx="2908300" cy="1515291"/>
      </dsp:txXfrm>
    </dsp:sp>
    <dsp:sp modelId="{D3CE763F-92FA-4F7E-93DD-AAD9666921DF}">
      <dsp:nvSpPr>
        <dsp:cNvPr id="0" name=""/>
        <dsp:cNvSpPr/>
      </dsp:nvSpPr>
      <dsp:spPr>
        <a:xfrm>
          <a:off x="290829" y="1516771"/>
          <a:ext cx="2326640" cy="15229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Once</a:t>
          </a:r>
          <a:r>
            <a:rPr lang="en-US" sz="1600" kern="1200" spc="-1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you</a:t>
          </a:r>
          <a:r>
            <a:rPr lang="en-US" sz="1600" kern="1200" spc="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login,</a:t>
          </a:r>
          <a:r>
            <a:rPr lang="en-US" sz="1600" kern="1200" spc="-4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you</a:t>
          </a:r>
          <a:r>
            <a:rPr lang="en-US" sz="1600" kern="1200" spc="-1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will</a:t>
          </a:r>
          <a:r>
            <a:rPr lang="en-US" sz="1600" kern="1200" spc="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see</a:t>
          </a:r>
          <a:r>
            <a:rPr lang="en-US" sz="1600" kern="1200" spc="-1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a</a:t>
          </a:r>
          <a:r>
            <a:rPr lang="en-US" sz="1600" kern="1200" spc="1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spc="-20" dirty="0" smtClean="0">
              <a:latin typeface="Bahnschrift" panose="020B0502040204020203" pitchFamily="34" charset="0"/>
              <a:cs typeface="Arial"/>
            </a:rPr>
            <a:t>pop-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up</a:t>
          </a:r>
          <a:r>
            <a:rPr lang="en-US" sz="1600" kern="1200" spc="-1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message</a:t>
          </a:r>
          <a:r>
            <a:rPr lang="en-US" sz="1600" kern="1200" spc="-6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to</a:t>
          </a:r>
          <a:r>
            <a:rPr lang="en-US" sz="1600" kern="1200" spc="1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self</a:t>
          </a:r>
          <a:r>
            <a:rPr lang="en-US" sz="1600" kern="1200" spc="-4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spc="-10" dirty="0" smtClean="0">
              <a:latin typeface="Bahnschrift" panose="020B0502040204020203" pitchFamily="34" charset="0"/>
              <a:cs typeface="Arial"/>
            </a:rPr>
            <a:t>verify,</a:t>
          </a:r>
          <a:r>
            <a:rPr lang="en-US" sz="1600" kern="1200" spc="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click</a:t>
          </a:r>
          <a:r>
            <a:rPr lang="en-US" sz="1600" kern="1200" spc="-3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spc="-35" dirty="0" smtClean="0">
              <a:latin typeface="Bahnschrift" panose="020B0502040204020203" pitchFamily="34" charset="0"/>
              <a:cs typeface="Arial"/>
            </a:rPr>
            <a:t>on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the</a:t>
          </a:r>
          <a:r>
            <a:rPr lang="en-US" sz="1600" kern="1200" spc="-1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800" b="1" kern="1200" dirty="0" smtClean="0">
              <a:solidFill>
                <a:srgbClr val="FFFF00"/>
              </a:solidFill>
              <a:latin typeface="Bahnschrift" panose="020B0502040204020203" pitchFamily="34" charset="0"/>
              <a:cs typeface="Arial"/>
            </a:rPr>
            <a:t>click</a:t>
          </a:r>
          <a:r>
            <a:rPr lang="en-US" sz="1800" b="1" kern="1200" spc="-30" dirty="0" smtClean="0">
              <a:solidFill>
                <a:srgbClr val="FFFF00"/>
              </a:solidFill>
              <a:latin typeface="Bahnschrift" panose="020B0502040204020203" pitchFamily="34" charset="0"/>
              <a:cs typeface="Arial"/>
            </a:rPr>
            <a:t> </a:t>
          </a:r>
          <a:r>
            <a:rPr lang="en-US" sz="1800" b="1" kern="1200" dirty="0" smtClean="0">
              <a:solidFill>
                <a:srgbClr val="FFFF00"/>
              </a:solidFill>
              <a:latin typeface="Bahnschrift" panose="020B0502040204020203" pitchFamily="34" charset="0"/>
              <a:cs typeface="Arial"/>
            </a:rPr>
            <a:t>here</a:t>
          </a:r>
          <a:r>
            <a:rPr lang="en-US" sz="1800" b="1" kern="1200" spc="10" dirty="0" smtClean="0">
              <a:solidFill>
                <a:srgbClr val="FFFF00"/>
              </a:solidFill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link</a:t>
          </a:r>
          <a:r>
            <a:rPr lang="en-US" sz="1600" kern="1200" spc="-2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as </a:t>
          </a:r>
          <a:r>
            <a:rPr lang="en-US" sz="1600" kern="1200" spc="-20" dirty="0" smtClean="0">
              <a:latin typeface="Bahnschrift" panose="020B0502040204020203" pitchFamily="34" charset="0"/>
              <a:cs typeface="Arial"/>
            </a:rPr>
            <a:t>asked</a:t>
          </a:r>
          <a:endParaRPr lang="en-GB" sz="1600" kern="1200" dirty="0">
            <a:latin typeface="Bahnschrift" panose="020B0502040204020203" pitchFamily="34" charset="0"/>
          </a:endParaRPr>
        </a:p>
      </dsp:txBody>
      <dsp:txXfrm>
        <a:off x="335434" y="1561376"/>
        <a:ext cx="2237430" cy="1433727"/>
      </dsp:txXfrm>
    </dsp:sp>
    <dsp:sp modelId="{673E7C96-7293-4A48-BCBF-1C3EA5B5A3F2}">
      <dsp:nvSpPr>
        <dsp:cNvPr id="0" name=""/>
        <dsp:cNvSpPr/>
      </dsp:nvSpPr>
      <dsp:spPr>
        <a:xfrm>
          <a:off x="290829" y="3274006"/>
          <a:ext cx="2326640" cy="15229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Once</a:t>
          </a:r>
          <a:r>
            <a:rPr lang="en-US" sz="1600" kern="1200" spc="-2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you click</a:t>
          </a:r>
          <a:r>
            <a:rPr lang="en-US" sz="1600" kern="1200" spc="-5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on the</a:t>
          </a:r>
          <a:r>
            <a:rPr lang="en-US" sz="1600" kern="1200" spc="-1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link</a:t>
          </a:r>
          <a:r>
            <a:rPr lang="en-US" sz="1600" kern="1200" spc="-4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it</a:t>
          </a:r>
          <a:r>
            <a:rPr lang="en-US" sz="1600" kern="1200" spc="-1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spc="-20" dirty="0" smtClean="0">
              <a:latin typeface="Bahnschrift" panose="020B0502040204020203" pitchFamily="34" charset="0"/>
              <a:cs typeface="Arial"/>
            </a:rPr>
            <a:t>will</a:t>
          </a:r>
          <a:endParaRPr lang="en-US" sz="1600" kern="1200" dirty="0" smtClean="0">
            <a:latin typeface="Bahnschrift" panose="020B0502040204020203" pitchFamily="34" charset="0"/>
            <a:cs typeface="Arial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take</a:t>
          </a:r>
          <a:r>
            <a:rPr lang="en-US" sz="1600" kern="1200" spc="-1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you</a:t>
          </a:r>
          <a:r>
            <a:rPr lang="en-US" sz="1600" kern="1200" spc="-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to</a:t>
          </a:r>
          <a:r>
            <a:rPr lang="en-US" sz="1600" kern="1200" spc="1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your</a:t>
          </a:r>
          <a:r>
            <a:rPr lang="en-US" sz="1600" kern="1200" spc="-1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personal</a:t>
          </a:r>
          <a:r>
            <a:rPr lang="en-US" sz="1600" kern="1200" spc="-3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spc="-10" dirty="0" smtClean="0">
              <a:latin typeface="Bahnschrift" panose="020B0502040204020203" pitchFamily="34" charset="0"/>
              <a:cs typeface="Arial"/>
            </a:rPr>
            <a:t>details</a:t>
          </a:r>
          <a:endParaRPr lang="en-US" sz="1600" kern="1200" dirty="0">
            <a:latin typeface="Bahnschrift" panose="020B0502040204020203" pitchFamily="34" charset="0"/>
            <a:cs typeface="Calibri"/>
          </a:endParaRPr>
        </a:p>
      </dsp:txBody>
      <dsp:txXfrm>
        <a:off x="335434" y="3318611"/>
        <a:ext cx="2237430" cy="14337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43DB2-6518-475B-8AAE-E011E1794F92}">
      <dsp:nvSpPr>
        <dsp:cNvPr id="0" name=""/>
        <dsp:cNvSpPr/>
      </dsp:nvSpPr>
      <dsp:spPr>
        <a:xfrm rot="10800000">
          <a:off x="1930222" y="2517"/>
          <a:ext cx="6714172" cy="956234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21673" tIns="80010" rIns="149352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latin typeface="Tw Cen MT" panose="020B0602020104020603" pitchFamily="34" charset="0"/>
            </a:rPr>
            <a:t>Create a vibrant environment where students can achieve academic excellence as well as shape their personal interests and hobbies.</a:t>
          </a:r>
          <a:endParaRPr lang="en-GB" sz="2100" kern="1200">
            <a:latin typeface="Tw Cen MT" panose="020B0602020104020603" pitchFamily="34" charset="0"/>
          </a:endParaRPr>
        </a:p>
      </dsp:txBody>
      <dsp:txXfrm rot="10800000">
        <a:off x="2169280" y="2517"/>
        <a:ext cx="6475114" cy="956234"/>
      </dsp:txXfrm>
    </dsp:sp>
    <dsp:sp modelId="{E5A0650B-50D8-4DCB-A6F1-2DD03D62C80A}">
      <dsp:nvSpPr>
        <dsp:cNvPr id="0" name=""/>
        <dsp:cNvSpPr/>
      </dsp:nvSpPr>
      <dsp:spPr>
        <a:xfrm>
          <a:off x="1452105" y="2517"/>
          <a:ext cx="956234" cy="956234"/>
        </a:xfrm>
        <a:prstGeom prst="ellipse">
          <a:avLst/>
        </a:prstGeom>
        <a:solidFill>
          <a:srgbClr val="E2C2C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8DC3B1B-A400-4A17-A734-014EC95123A5}">
      <dsp:nvSpPr>
        <dsp:cNvPr id="0" name=""/>
        <dsp:cNvSpPr/>
      </dsp:nvSpPr>
      <dsp:spPr>
        <a:xfrm rot="10800000">
          <a:off x="1930222" y="1244194"/>
          <a:ext cx="6714172" cy="956234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21673" tIns="80010" rIns="149352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Tw Cen MT" panose="020B0602020104020603" pitchFamily="34" charset="0"/>
            </a:rPr>
            <a:t>Students benefit immensely from vast online free resources in NDLI.</a:t>
          </a:r>
          <a:endParaRPr lang="en-GB" sz="2100" kern="1200" dirty="0">
            <a:latin typeface="Tw Cen MT" panose="020B0602020104020603" pitchFamily="34" charset="0"/>
          </a:endParaRPr>
        </a:p>
      </dsp:txBody>
      <dsp:txXfrm rot="10800000">
        <a:off x="2169280" y="1244194"/>
        <a:ext cx="6475114" cy="956234"/>
      </dsp:txXfrm>
    </dsp:sp>
    <dsp:sp modelId="{3DF88AE4-9E8D-4CD4-B73A-CDDD4F6F2E93}">
      <dsp:nvSpPr>
        <dsp:cNvPr id="0" name=""/>
        <dsp:cNvSpPr/>
      </dsp:nvSpPr>
      <dsp:spPr>
        <a:xfrm>
          <a:off x="1452105" y="1244194"/>
          <a:ext cx="956234" cy="956234"/>
        </a:xfrm>
        <a:prstGeom prst="ellipse">
          <a:avLst/>
        </a:prstGeom>
        <a:solidFill>
          <a:srgbClr val="D5E0C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D04FB3-EE41-4995-B999-3B392A17CFF3}">
      <dsp:nvSpPr>
        <dsp:cNvPr id="0" name=""/>
        <dsp:cNvSpPr/>
      </dsp:nvSpPr>
      <dsp:spPr>
        <a:xfrm rot="10800000">
          <a:off x="1930222" y="2485871"/>
          <a:ext cx="6714172" cy="95623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21673" tIns="80010" rIns="149352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Tw Cen MT" panose="020B0602020104020603" pitchFamily="34" charset="0"/>
            </a:rPr>
            <a:t>Activity-based learning is recommended in NEP 2020.</a:t>
          </a:r>
          <a:endParaRPr lang="en-GB" sz="2100" kern="1200" dirty="0">
            <a:latin typeface="Tw Cen MT" panose="020B0602020104020603" pitchFamily="34" charset="0"/>
          </a:endParaRPr>
        </a:p>
      </dsp:txBody>
      <dsp:txXfrm rot="10800000">
        <a:off x="2169280" y="2485871"/>
        <a:ext cx="6475114" cy="956234"/>
      </dsp:txXfrm>
    </dsp:sp>
    <dsp:sp modelId="{4FBEA1F7-AF56-4FD8-9C89-7394ECFCDCAF}">
      <dsp:nvSpPr>
        <dsp:cNvPr id="0" name=""/>
        <dsp:cNvSpPr/>
      </dsp:nvSpPr>
      <dsp:spPr>
        <a:xfrm>
          <a:off x="1452105" y="2485871"/>
          <a:ext cx="956234" cy="956234"/>
        </a:xfrm>
        <a:prstGeom prst="ellipse">
          <a:avLst/>
        </a:prstGeom>
        <a:solidFill>
          <a:srgbClr val="CDC6D7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8BD83A-1AF7-4C90-88CE-388684F0E1F6}">
      <dsp:nvSpPr>
        <dsp:cNvPr id="0" name=""/>
        <dsp:cNvSpPr/>
      </dsp:nvSpPr>
      <dsp:spPr>
        <a:xfrm rot="10800000">
          <a:off x="1930222" y="3727548"/>
          <a:ext cx="6714172" cy="956234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21673" tIns="80010" rIns="149352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Tw Cen MT" panose="020B0602020104020603" pitchFamily="34" charset="0"/>
            </a:rPr>
            <a:t>Club registration and promotion of  NDLI is mandated by AICTE and helps in improving NIRF ranking.</a:t>
          </a:r>
          <a:endParaRPr lang="en-GB" sz="2100" kern="1200" dirty="0">
            <a:latin typeface="Tw Cen MT" panose="020B0602020104020603" pitchFamily="34" charset="0"/>
          </a:endParaRPr>
        </a:p>
      </dsp:txBody>
      <dsp:txXfrm rot="10800000">
        <a:off x="2169280" y="3727548"/>
        <a:ext cx="6475114" cy="956234"/>
      </dsp:txXfrm>
    </dsp:sp>
    <dsp:sp modelId="{C8DA6807-A911-49D6-B171-73167C9B32B2}">
      <dsp:nvSpPr>
        <dsp:cNvPr id="0" name=""/>
        <dsp:cNvSpPr/>
      </dsp:nvSpPr>
      <dsp:spPr>
        <a:xfrm>
          <a:off x="1452105" y="3727548"/>
          <a:ext cx="956234" cy="956234"/>
        </a:xfrm>
        <a:prstGeom prst="ellipse">
          <a:avLst/>
        </a:prstGeom>
        <a:solidFill>
          <a:srgbClr val="C1DBE5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DE44B-6A93-42BC-8C2E-67AC84607B5B}">
      <dsp:nvSpPr>
        <dsp:cNvPr id="0" name=""/>
        <dsp:cNvSpPr/>
      </dsp:nvSpPr>
      <dsp:spPr>
        <a:xfrm>
          <a:off x="0" y="0"/>
          <a:ext cx="2908300" cy="505097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latin typeface="Tw Cen MT Condensed Extra Bold" panose="020B0803020202020204" pitchFamily="34" charset="0"/>
            </a:rPr>
            <a:t>Step 18</a:t>
          </a:r>
          <a:endParaRPr lang="en-GB" sz="6500" kern="1200" dirty="0">
            <a:latin typeface="Tw Cen MT Condensed Extra Bold" panose="020B0803020202020204" pitchFamily="34" charset="0"/>
          </a:endParaRPr>
        </a:p>
      </dsp:txBody>
      <dsp:txXfrm>
        <a:off x="0" y="0"/>
        <a:ext cx="2908300" cy="1515291"/>
      </dsp:txXfrm>
    </dsp:sp>
    <dsp:sp modelId="{D3CE763F-92FA-4F7E-93DD-AAD9666921DF}">
      <dsp:nvSpPr>
        <dsp:cNvPr id="0" name=""/>
        <dsp:cNvSpPr/>
      </dsp:nvSpPr>
      <dsp:spPr>
        <a:xfrm>
          <a:off x="290829" y="1516771"/>
          <a:ext cx="2326640" cy="15229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Review</a:t>
          </a:r>
          <a:r>
            <a:rPr lang="en-US" sz="1600" kern="1200" spc="-4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your</a:t>
          </a:r>
          <a:r>
            <a:rPr lang="en-US" sz="1600" kern="1200" spc="-5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details</a:t>
          </a:r>
          <a:r>
            <a:rPr lang="en-US" sz="1600" kern="1200" spc="-7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and</a:t>
          </a:r>
          <a:r>
            <a:rPr lang="en-US" sz="1600" kern="1200" spc="-5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if</a:t>
          </a:r>
          <a:r>
            <a:rPr lang="en-US" sz="1600" kern="1200" spc="-5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you</a:t>
          </a:r>
          <a:r>
            <a:rPr lang="en-US" sz="1600" kern="1200" spc="-3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spc="-20" dirty="0" smtClean="0">
              <a:latin typeface="Bahnschrift" panose="020B0502040204020203" pitchFamily="34" charset="0"/>
              <a:cs typeface="Arial"/>
            </a:rPr>
            <a:t>find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any</a:t>
          </a:r>
          <a:r>
            <a:rPr lang="en-US" sz="1600" kern="1200" spc="-1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spc="-10" dirty="0" smtClean="0">
              <a:latin typeface="Bahnschrift" panose="020B0502040204020203" pitchFamily="34" charset="0"/>
              <a:cs typeface="Arial"/>
            </a:rPr>
            <a:t>discrepancy</a:t>
          </a:r>
          <a:r>
            <a:rPr lang="en-US" sz="1600" kern="1200" spc="-5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click</a:t>
          </a:r>
          <a:r>
            <a:rPr lang="en-US" sz="1600" kern="1200" spc="-6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spc="-25" dirty="0" smtClean="0">
              <a:latin typeface="Bahnschrift" panose="020B0502040204020203" pitchFamily="34" charset="0"/>
              <a:cs typeface="Arial"/>
            </a:rPr>
            <a:t>on</a:t>
          </a:r>
          <a:endParaRPr lang="en-US" sz="1600" kern="1200" dirty="0" smtClean="0">
            <a:latin typeface="Bahnschrift" panose="020B0502040204020203" pitchFamily="34" charset="0"/>
            <a:cs typeface="Arial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00"/>
              </a:solidFill>
              <a:latin typeface="Bahnschrift" panose="020B0502040204020203" pitchFamily="34" charset="0"/>
              <a:cs typeface="Arial"/>
            </a:rPr>
            <a:t>“</a:t>
          </a:r>
          <a:r>
            <a:rPr lang="en-US" sz="2400" b="1" kern="1200" dirty="0" smtClean="0">
              <a:solidFill>
                <a:srgbClr val="FFFF00"/>
              </a:solidFill>
              <a:latin typeface="Bahnschrift" panose="020B0502040204020203" pitchFamily="34" charset="0"/>
              <a:cs typeface="Arial"/>
            </a:rPr>
            <a:t>EDIT</a:t>
          </a:r>
          <a:r>
            <a:rPr lang="en-US" sz="1600" b="1" kern="1200" dirty="0" smtClean="0">
              <a:solidFill>
                <a:srgbClr val="FFFF00"/>
              </a:solidFill>
              <a:latin typeface="Bahnschrift" panose="020B0502040204020203" pitchFamily="34" charset="0"/>
              <a:cs typeface="Arial"/>
            </a:rPr>
            <a:t>”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button</a:t>
          </a:r>
          <a:r>
            <a:rPr lang="en-US" sz="1600" kern="1200" spc="-5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and</a:t>
          </a:r>
          <a:r>
            <a:rPr lang="en-US" sz="1600" kern="1200" spc="-2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update</a:t>
          </a:r>
          <a:r>
            <a:rPr lang="en-US" sz="1600" kern="1200" spc="-4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your </a:t>
          </a:r>
          <a:r>
            <a:rPr lang="en-US" sz="1600" kern="1200" spc="-10" dirty="0" smtClean="0">
              <a:latin typeface="Bahnschrift" panose="020B0502040204020203" pitchFamily="34" charset="0"/>
              <a:cs typeface="Arial"/>
            </a:rPr>
            <a:t>details.</a:t>
          </a:r>
          <a:endParaRPr lang="en-GB" sz="1600" kern="1200" dirty="0">
            <a:latin typeface="Bahnschrift" panose="020B0502040204020203" pitchFamily="34" charset="0"/>
          </a:endParaRPr>
        </a:p>
      </dsp:txBody>
      <dsp:txXfrm>
        <a:off x="335434" y="1561376"/>
        <a:ext cx="2237430" cy="1433727"/>
      </dsp:txXfrm>
    </dsp:sp>
    <dsp:sp modelId="{673E7C96-7293-4A48-BCBF-1C3EA5B5A3F2}">
      <dsp:nvSpPr>
        <dsp:cNvPr id="0" name=""/>
        <dsp:cNvSpPr/>
      </dsp:nvSpPr>
      <dsp:spPr>
        <a:xfrm>
          <a:off x="290829" y="3274006"/>
          <a:ext cx="2326640" cy="15229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If</a:t>
          </a:r>
          <a:r>
            <a:rPr lang="en-US" sz="1600" kern="1200" spc="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all</a:t>
          </a:r>
          <a:r>
            <a:rPr lang="en-US" sz="1600" kern="1200" spc="-3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looks</a:t>
          </a:r>
          <a:r>
            <a:rPr lang="en-US" sz="1600" kern="1200" spc="-3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good,</a:t>
          </a:r>
          <a:r>
            <a:rPr lang="en-US" sz="1600" kern="1200" spc="-1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click</a:t>
          </a:r>
          <a:r>
            <a:rPr lang="en-US" sz="1600" kern="1200" spc="-3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spc="-25" dirty="0" smtClean="0">
              <a:latin typeface="Bahnschrift" panose="020B0502040204020203" pitchFamily="34" charset="0"/>
              <a:cs typeface="Arial"/>
            </a:rPr>
            <a:t>on </a:t>
          </a:r>
          <a:r>
            <a:rPr lang="en-US" sz="2000" b="1" kern="1200" spc="-25" dirty="0" smtClean="0">
              <a:solidFill>
                <a:srgbClr val="FFFF00"/>
              </a:solidFill>
              <a:latin typeface="Bahnschrift" panose="020B0502040204020203" pitchFamily="34" charset="0"/>
              <a:cs typeface="Arial"/>
            </a:rPr>
            <a:t>“SELF VERIFY” </a:t>
          </a:r>
          <a:r>
            <a:rPr lang="en-GB" sz="1600" kern="1200" spc="-10" dirty="0" smtClean="0">
              <a:latin typeface="Bahnschrift" panose="020B0502040204020203" pitchFamily="34" charset="0"/>
              <a:cs typeface="Arial"/>
            </a:rPr>
            <a:t>button.</a:t>
          </a:r>
          <a:endParaRPr lang="en-US" sz="1600" kern="1200" dirty="0">
            <a:latin typeface="Bahnschrift" panose="020B0502040204020203" pitchFamily="34" charset="0"/>
            <a:cs typeface="Calibri"/>
          </a:endParaRPr>
        </a:p>
      </dsp:txBody>
      <dsp:txXfrm>
        <a:off x="335434" y="3318611"/>
        <a:ext cx="2237430" cy="143372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DE44B-6A93-42BC-8C2E-67AC84607B5B}">
      <dsp:nvSpPr>
        <dsp:cNvPr id="0" name=""/>
        <dsp:cNvSpPr/>
      </dsp:nvSpPr>
      <dsp:spPr>
        <a:xfrm>
          <a:off x="0" y="0"/>
          <a:ext cx="2908300" cy="505097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latin typeface="Tw Cen MT Condensed Extra Bold" panose="020B0803020202020204" pitchFamily="34" charset="0"/>
            </a:rPr>
            <a:t>Step 19</a:t>
          </a:r>
          <a:endParaRPr lang="en-GB" sz="6500" kern="1200" dirty="0">
            <a:latin typeface="Tw Cen MT Condensed Extra Bold" panose="020B0803020202020204" pitchFamily="34" charset="0"/>
          </a:endParaRPr>
        </a:p>
      </dsp:txBody>
      <dsp:txXfrm>
        <a:off x="0" y="0"/>
        <a:ext cx="2908300" cy="1515291"/>
      </dsp:txXfrm>
    </dsp:sp>
    <dsp:sp modelId="{D3CE763F-92FA-4F7E-93DD-AAD9666921DF}">
      <dsp:nvSpPr>
        <dsp:cNvPr id="0" name=""/>
        <dsp:cNvSpPr/>
      </dsp:nvSpPr>
      <dsp:spPr>
        <a:xfrm>
          <a:off x="290829" y="1515291"/>
          <a:ext cx="2326640" cy="32831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Bahnschrift" panose="020B0502040204020203" pitchFamily="34" charset="0"/>
              <a:cs typeface="Arial"/>
            </a:rPr>
            <a:t>Read</a:t>
          </a:r>
          <a:r>
            <a:rPr lang="en-US" sz="2000" kern="1200" spc="-6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2000" kern="1200" spc="-30" dirty="0" smtClean="0">
              <a:latin typeface="Bahnschrift" panose="020B0502040204020203" pitchFamily="34" charset="0"/>
              <a:cs typeface="Arial"/>
            </a:rPr>
            <a:t>Terms</a:t>
          </a:r>
          <a:r>
            <a:rPr lang="en-US" sz="2000" kern="1200" spc="-3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2000" kern="1200" dirty="0" smtClean="0">
              <a:latin typeface="Bahnschrift" panose="020B0502040204020203" pitchFamily="34" charset="0"/>
              <a:cs typeface="Arial"/>
            </a:rPr>
            <a:t>and</a:t>
          </a:r>
          <a:r>
            <a:rPr lang="en-US" sz="2000" kern="1200" spc="-3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2000" kern="1200" spc="-10" dirty="0" smtClean="0">
              <a:latin typeface="Bahnschrift" panose="020B0502040204020203" pitchFamily="34" charset="0"/>
              <a:cs typeface="Arial"/>
            </a:rPr>
            <a:t>Conditions </a:t>
          </a:r>
          <a:r>
            <a:rPr lang="en-US" sz="2000" kern="1200" dirty="0" smtClean="0">
              <a:latin typeface="Bahnschrift" panose="020B0502040204020203" pitchFamily="34" charset="0"/>
              <a:cs typeface="Arial"/>
            </a:rPr>
            <a:t>carefully</a:t>
          </a:r>
          <a:r>
            <a:rPr lang="en-US" sz="2000" kern="1200" spc="-4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2000" kern="1200" dirty="0" smtClean="0">
              <a:latin typeface="Bahnschrift" panose="020B0502040204020203" pitchFamily="34" charset="0"/>
              <a:cs typeface="Arial"/>
            </a:rPr>
            <a:t>and</a:t>
          </a:r>
          <a:r>
            <a:rPr lang="en-US" sz="2000" kern="1200" spc="1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2000" kern="1200" dirty="0" smtClean="0">
              <a:latin typeface="Bahnschrift" panose="020B0502040204020203" pitchFamily="34" charset="0"/>
              <a:cs typeface="Arial"/>
            </a:rPr>
            <a:t>click</a:t>
          </a:r>
          <a:r>
            <a:rPr lang="en-US" sz="2000" kern="1200" spc="-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2000" kern="1200" spc="-25" dirty="0" smtClean="0">
              <a:latin typeface="Bahnschrift" panose="020B0502040204020203" pitchFamily="34" charset="0"/>
              <a:cs typeface="Arial"/>
            </a:rPr>
            <a:t>on </a:t>
          </a:r>
          <a:r>
            <a:rPr lang="en-US" sz="2000" b="1" kern="1200" spc="-25" dirty="0" smtClean="0">
              <a:solidFill>
                <a:srgbClr val="FFFF00"/>
              </a:solidFill>
              <a:latin typeface="Bahnschrift" panose="020B0502040204020203" pitchFamily="34" charset="0"/>
              <a:cs typeface="Arial"/>
            </a:rPr>
            <a:t>“</a:t>
          </a:r>
          <a:r>
            <a:rPr lang="en-US" sz="2400" b="1" kern="1200" spc="-25" dirty="0" smtClean="0">
              <a:solidFill>
                <a:srgbClr val="FFFF00"/>
              </a:solidFill>
              <a:latin typeface="Bahnschrift" panose="020B0502040204020203" pitchFamily="34" charset="0"/>
              <a:cs typeface="Arial"/>
            </a:rPr>
            <a:t>ACCEPT</a:t>
          </a:r>
          <a:r>
            <a:rPr lang="en-US" sz="2000" b="1" kern="1200" spc="-25" dirty="0" smtClean="0">
              <a:solidFill>
                <a:srgbClr val="FFFF00"/>
              </a:solidFill>
              <a:latin typeface="Bahnschrift" panose="020B0502040204020203" pitchFamily="34" charset="0"/>
              <a:cs typeface="Arial"/>
            </a:rPr>
            <a:t>” </a:t>
          </a:r>
          <a:r>
            <a:rPr lang="en-US" sz="2000" kern="1200" spc="-10" dirty="0" smtClean="0">
              <a:latin typeface="Bahnschrift" panose="020B0502040204020203" pitchFamily="34" charset="0"/>
              <a:cs typeface="Arial"/>
            </a:rPr>
            <a:t>button</a:t>
          </a:r>
          <a:endParaRPr lang="en-GB" sz="2000" kern="1200" dirty="0">
            <a:latin typeface="Bahnschrift" panose="020B0502040204020203" pitchFamily="34" charset="0"/>
          </a:endParaRPr>
        </a:p>
      </dsp:txBody>
      <dsp:txXfrm>
        <a:off x="358974" y="1583436"/>
        <a:ext cx="2190350" cy="314684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DE44B-6A93-42BC-8C2E-67AC84607B5B}">
      <dsp:nvSpPr>
        <dsp:cNvPr id="0" name=""/>
        <dsp:cNvSpPr/>
      </dsp:nvSpPr>
      <dsp:spPr>
        <a:xfrm>
          <a:off x="1420" y="0"/>
          <a:ext cx="2905459" cy="505097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latin typeface="Tw Cen MT Condensed Extra Bold" panose="020B0803020202020204" pitchFamily="34" charset="0"/>
            </a:rPr>
            <a:t>Step 20</a:t>
          </a:r>
          <a:endParaRPr lang="en-GB" sz="6500" kern="1200" dirty="0">
            <a:latin typeface="Tw Cen MT Condensed Extra Bold" panose="020B0803020202020204" pitchFamily="34" charset="0"/>
          </a:endParaRPr>
        </a:p>
      </dsp:txBody>
      <dsp:txXfrm>
        <a:off x="1420" y="0"/>
        <a:ext cx="2905459" cy="1515291"/>
      </dsp:txXfrm>
    </dsp:sp>
    <dsp:sp modelId="{D3CE763F-92FA-4F7E-93DD-AAD9666921DF}">
      <dsp:nvSpPr>
        <dsp:cNvPr id="0" name=""/>
        <dsp:cNvSpPr/>
      </dsp:nvSpPr>
      <dsp:spPr>
        <a:xfrm>
          <a:off x="291942" y="1455591"/>
          <a:ext cx="2324367" cy="32804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latin typeface="Bahnschrift" panose="020B0502040204020203" pitchFamily="34" charset="0"/>
            <a:cs typeface="Arial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latin typeface="Bahnschrift" panose="020B0502040204020203" pitchFamily="34" charset="0"/>
            <a:cs typeface="Arial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Now</a:t>
          </a:r>
          <a:r>
            <a:rPr lang="en-US" sz="1600" kern="1200" spc="-1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you</a:t>
          </a:r>
          <a:r>
            <a:rPr lang="en-US" sz="1600" kern="1200" spc="-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will</a:t>
          </a:r>
          <a:r>
            <a:rPr lang="en-US" sz="1600" kern="1200" spc="-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see</a:t>
          </a:r>
          <a:r>
            <a:rPr lang="en-US" sz="1600" kern="1200" spc="-5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a</a:t>
          </a:r>
          <a:r>
            <a:rPr lang="en-US" sz="1600" kern="1200" spc="-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spc="-10" dirty="0" smtClean="0">
              <a:latin typeface="Bahnschrift" panose="020B0502040204020203" pitchFamily="34" charset="0"/>
              <a:cs typeface="Arial"/>
            </a:rPr>
            <a:t>“</a:t>
          </a:r>
          <a:r>
            <a:rPr lang="en-US" sz="2400" b="1" kern="1200" spc="-10" dirty="0" smtClean="0">
              <a:solidFill>
                <a:srgbClr val="FFFF00"/>
              </a:solidFill>
              <a:latin typeface="Bahnschrift" panose="020B0502040204020203" pitchFamily="34" charset="0"/>
              <a:cs typeface="Arial"/>
            </a:rPr>
            <a:t>success</a:t>
          </a:r>
          <a:r>
            <a:rPr lang="en-US" sz="1600" kern="1200" spc="-10" dirty="0" smtClean="0">
              <a:latin typeface="Bahnschrift" panose="020B0502040204020203" pitchFamily="34" charset="0"/>
              <a:cs typeface="Arial"/>
            </a:rPr>
            <a:t>”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message</a:t>
          </a:r>
          <a:r>
            <a:rPr lang="en-US" sz="1600" kern="1200" spc="-5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on</a:t>
          </a:r>
          <a:r>
            <a:rPr lang="en-US" sz="1600" kern="1200" spc="5" dirty="0" smtClean="0">
              <a:latin typeface="Bahnschrift" panose="020B0502040204020203" pitchFamily="34" charset="0"/>
              <a:cs typeface="Arial"/>
            </a:rPr>
            <a:t> the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top right</a:t>
          </a:r>
          <a:r>
            <a:rPr lang="en-US" sz="1600" kern="1200" spc="-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side</a:t>
          </a:r>
          <a:r>
            <a:rPr lang="en-US" sz="1600" kern="1200" spc="-2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of</a:t>
          </a:r>
          <a:r>
            <a:rPr lang="en-US" sz="1600" kern="1200" spc="2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spc="-25" dirty="0" smtClean="0">
              <a:latin typeface="Bahnschrift" panose="020B0502040204020203" pitchFamily="34" charset="0"/>
              <a:cs typeface="Arial"/>
            </a:rPr>
            <a:t>the </a:t>
          </a:r>
          <a:r>
            <a:rPr lang="en-US" sz="1600" kern="1200" spc="-10" dirty="0" smtClean="0">
              <a:latin typeface="Bahnschrift" panose="020B0502040204020203" pitchFamily="34" charset="0"/>
              <a:cs typeface="Arial"/>
            </a:rPr>
            <a:t>portal</a:t>
          </a:r>
          <a:endParaRPr lang="en-US" sz="1600" kern="1200" dirty="0" smtClean="0">
            <a:latin typeface="Bahnschrift" panose="020B0502040204020203" pitchFamily="34" charset="0"/>
            <a:cs typeface="Arial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Bahnschrift" panose="020B0502040204020203" pitchFamily="34" charset="0"/>
              <a:cs typeface="Arial"/>
            </a:rPr>
            <a:t>Patron</a:t>
          </a:r>
          <a:r>
            <a:rPr lang="en-GB" sz="1600" kern="1200" spc="-1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GB" sz="1600" kern="1200" dirty="0" smtClean="0">
              <a:latin typeface="Bahnschrift" panose="020B0502040204020203" pitchFamily="34" charset="0"/>
              <a:cs typeface="Arial"/>
            </a:rPr>
            <a:t>self-verification</a:t>
          </a:r>
          <a:r>
            <a:rPr lang="en-GB" sz="1600" kern="1200" spc="-5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GB" sz="1600" kern="1200" dirty="0" smtClean="0">
              <a:latin typeface="Bahnschrift" panose="020B0502040204020203" pitchFamily="34" charset="0"/>
              <a:cs typeface="Arial"/>
            </a:rPr>
            <a:t>is</a:t>
          </a:r>
          <a:r>
            <a:rPr lang="en-GB" sz="1600" kern="1200" spc="1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GB" sz="1600" kern="1200" spc="-10" dirty="0" smtClean="0">
              <a:latin typeface="Bahnschrift" panose="020B0502040204020203" pitchFamily="34" charset="0"/>
              <a:cs typeface="Arial"/>
            </a:rPr>
            <a:t>completed </a:t>
          </a:r>
          <a:r>
            <a:rPr lang="en-GB" sz="1600" kern="1200" dirty="0" smtClean="0">
              <a:latin typeface="Bahnschrift" panose="020B0502040204020203" pitchFamily="34" charset="0"/>
              <a:cs typeface="Arial"/>
            </a:rPr>
            <a:t>at</a:t>
          </a:r>
          <a:r>
            <a:rPr lang="en-GB" sz="1600" kern="1200" spc="-1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GB" sz="1600" kern="1200" dirty="0" smtClean="0">
              <a:latin typeface="Bahnschrift" panose="020B0502040204020203" pitchFamily="34" charset="0"/>
              <a:cs typeface="Arial"/>
            </a:rPr>
            <a:t>this</a:t>
          </a:r>
          <a:r>
            <a:rPr lang="en-GB" sz="1600" kern="1200" spc="-10" dirty="0" smtClean="0">
              <a:latin typeface="Bahnschrift" panose="020B0502040204020203" pitchFamily="34" charset="0"/>
              <a:cs typeface="Arial"/>
            </a:rPr>
            <a:t> stage.</a:t>
          </a:r>
          <a:endParaRPr lang="en-GB" sz="1600" kern="1200" dirty="0" smtClean="0">
            <a:latin typeface="Bahnschrift" panose="020B0502040204020203" pitchFamily="34" charset="0"/>
            <a:cs typeface="Arial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The same</a:t>
          </a:r>
          <a:r>
            <a:rPr lang="en-US" sz="1600" kern="1200" spc="-1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steps</a:t>
          </a:r>
          <a:r>
            <a:rPr lang="en-US" sz="1600" kern="1200" spc="-2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need</a:t>
          </a:r>
          <a:r>
            <a:rPr lang="en-US" sz="1600" kern="1200" spc="-3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to</a:t>
          </a:r>
          <a:r>
            <a:rPr lang="en-US" sz="1600" kern="1200" spc="1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be</a:t>
          </a:r>
          <a:r>
            <a:rPr lang="en-US" sz="1600" kern="1200" spc="-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followed</a:t>
          </a:r>
          <a:r>
            <a:rPr lang="en-US" sz="1600" kern="1200" spc="-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spc="-25" dirty="0" smtClean="0">
              <a:latin typeface="Bahnschrift" panose="020B0502040204020203" pitchFamily="34" charset="0"/>
              <a:cs typeface="Arial"/>
            </a:rPr>
            <a:t>by </a:t>
          </a:r>
          <a:r>
            <a:rPr lang="en-GB" sz="1600" kern="1200" dirty="0" smtClean="0">
              <a:latin typeface="Bahnschrift" panose="020B0502040204020203" pitchFamily="34" charset="0"/>
              <a:cs typeface="Arial"/>
            </a:rPr>
            <a:t>other</a:t>
          </a:r>
          <a:r>
            <a:rPr lang="en-GB" sz="1600" kern="1200" spc="-2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GB" sz="1600" kern="1200" dirty="0" smtClean="0">
              <a:latin typeface="Bahnschrift" panose="020B0502040204020203" pitchFamily="34" charset="0"/>
              <a:cs typeface="Arial"/>
            </a:rPr>
            <a:t>authority</a:t>
          </a:r>
          <a:r>
            <a:rPr lang="en-GB" sz="1600" kern="1200" spc="-5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GB" sz="1600" kern="1200" dirty="0" smtClean="0">
              <a:latin typeface="Bahnschrift" panose="020B0502040204020203" pitchFamily="34" charset="0"/>
              <a:cs typeface="Arial"/>
            </a:rPr>
            <a:t>for</a:t>
          </a:r>
          <a:r>
            <a:rPr lang="en-GB" sz="1600" kern="1200" spc="-1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GB" sz="1600" kern="1200" dirty="0" smtClean="0">
              <a:latin typeface="Bahnschrift" panose="020B0502040204020203" pitchFamily="34" charset="0"/>
              <a:cs typeface="Arial"/>
            </a:rPr>
            <a:t>self-verifications</a:t>
          </a:r>
          <a:r>
            <a:rPr lang="en-GB" sz="1600" kern="1200" spc="-10" dirty="0" smtClean="0">
              <a:latin typeface="Bahnschrift" panose="020B0502040204020203" pitchFamily="34" charset="0"/>
              <a:cs typeface="Arial"/>
            </a:rPr>
            <a:t>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600" kern="1200" spc="-10" dirty="0" smtClean="0">
            <a:latin typeface="Bahnschrift" panose="020B0502040204020203" pitchFamily="34" charset="0"/>
            <a:cs typeface="Arial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>
            <a:latin typeface="Bahnschrift" panose="020B0502040204020203" pitchFamily="34" charset="0"/>
          </a:endParaRPr>
        </a:p>
      </dsp:txBody>
      <dsp:txXfrm>
        <a:off x="360020" y="1523669"/>
        <a:ext cx="2188211" cy="314424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DE44B-6A93-42BC-8C2E-67AC84607B5B}">
      <dsp:nvSpPr>
        <dsp:cNvPr id="0" name=""/>
        <dsp:cNvSpPr/>
      </dsp:nvSpPr>
      <dsp:spPr>
        <a:xfrm>
          <a:off x="1420" y="0"/>
          <a:ext cx="2905459" cy="505097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latin typeface="Tw Cen MT Condensed Extra Bold" panose="020B0803020202020204" pitchFamily="34" charset="0"/>
            </a:rPr>
            <a:t>Step 21</a:t>
          </a:r>
          <a:endParaRPr lang="en-GB" sz="6500" kern="1200" dirty="0">
            <a:latin typeface="Tw Cen MT Condensed Extra Bold" panose="020B0803020202020204" pitchFamily="34" charset="0"/>
          </a:endParaRPr>
        </a:p>
      </dsp:txBody>
      <dsp:txXfrm>
        <a:off x="1420" y="0"/>
        <a:ext cx="2905459" cy="1515291"/>
      </dsp:txXfrm>
    </dsp:sp>
    <dsp:sp modelId="{D3CE763F-92FA-4F7E-93DD-AAD9666921DF}">
      <dsp:nvSpPr>
        <dsp:cNvPr id="0" name=""/>
        <dsp:cNvSpPr/>
      </dsp:nvSpPr>
      <dsp:spPr>
        <a:xfrm>
          <a:off x="291966" y="1515495"/>
          <a:ext cx="2324367" cy="21118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latin typeface="Bahnschrift" panose="020B0502040204020203" pitchFamily="34" charset="0"/>
            <a:cs typeface="Arial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Once</a:t>
          </a:r>
          <a:r>
            <a:rPr lang="en-US" sz="1600" kern="1200" spc="-2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all</a:t>
          </a:r>
          <a:r>
            <a:rPr lang="en-US" sz="1600" kern="1200" spc="-2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spc="-10" dirty="0" smtClean="0">
              <a:latin typeface="Bahnschrift" panose="020B0502040204020203" pitchFamily="34" charset="0"/>
              <a:cs typeface="Arial"/>
            </a:rPr>
            <a:t>4-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club</a:t>
          </a:r>
          <a:r>
            <a:rPr lang="en-US" sz="1600" kern="1200" spc="-5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authority</a:t>
          </a:r>
          <a:r>
            <a:rPr lang="en-US" sz="1600" kern="1200" spc="-6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spc="-10" dirty="0" smtClean="0">
              <a:latin typeface="Bahnschrift" panose="020B0502040204020203" pitchFamily="34" charset="0"/>
              <a:cs typeface="Arial"/>
            </a:rPr>
            <a:t>completed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self</a:t>
          </a:r>
          <a:r>
            <a:rPr lang="en-US" sz="1600" kern="1200" spc="-4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verification</a:t>
          </a:r>
          <a:r>
            <a:rPr lang="en-US" sz="1600" kern="1200" spc="-8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process,</a:t>
          </a:r>
          <a:r>
            <a:rPr lang="en-US" sz="1600" kern="1200" spc="-7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any</a:t>
          </a:r>
          <a:r>
            <a:rPr lang="en-US" sz="1600" kern="1200" spc="-3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one</a:t>
          </a:r>
          <a:r>
            <a:rPr lang="en-US" sz="1600" kern="1200" spc="-5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spc="-25" dirty="0" smtClean="0">
              <a:latin typeface="Bahnschrift" panose="020B0502040204020203" pitchFamily="34" charset="0"/>
              <a:cs typeface="Arial"/>
            </a:rPr>
            <a:t>of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the</a:t>
          </a:r>
          <a:r>
            <a:rPr lang="en-US" sz="1600" kern="1200" spc="-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authority</a:t>
          </a:r>
          <a:r>
            <a:rPr lang="en-US" sz="1600" kern="1200" spc="-4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can login</a:t>
          </a:r>
          <a:r>
            <a:rPr lang="en-US" sz="1600" kern="1200" spc="-3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to</a:t>
          </a:r>
          <a:r>
            <a:rPr lang="en-US" sz="1600" kern="1200" spc="2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the </a:t>
          </a:r>
          <a:r>
            <a:rPr lang="en-US" sz="1600" kern="1200" spc="-10" dirty="0" smtClean="0">
              <a:latin typeface="Bahnschrift" panose="020B0502040204020203" pitchFamily="34" charset="0"/>
              <a:cs typeface="Arial"/>
            </a:rPr>
            <a:t>portal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and</a:t>
          </a:r>
          <a:r>
            <a:rPr lang="en-US" sz="1600" kern="1200" spc="-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check</a:t>
          </a:r>
          <a:r>
            <a:rPr lang="en-US" sz="1600" kern="1200" spc="-3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the status</a:t>
          </a:r>
          <a:r>
            <a:rPr lang="en-US" sz="1600" kern="1200" spc="-5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and</a:t>
          </a:r>
          <a:r>
            <a:rPr lang="en-US" sz="1600" kern="1200" spc="-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if</a:t>
          </a:r>
          <a:r>
            <a:rPr lang="en-US" sz="1600" kern="1200" spc="1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you </a:t>
          </a:r>
          <a:r>
            <a:rPr lang="en-US" sz="1600" kern="1200" spc="-25" dirty="0" smtClean="0">
              <a:latin typeface="Bahnschrift" panose="020B0502040204020203" pitchFamily="34" charset="0"/>
              <a:cs typeface="Arial"/>
            </a:rPr>
            <a:t>see </a:t>
          </a:r>
          <a:r>
            <a:rPr lang="en-US" sz="1800" b="1" kern="1200" dirty="0" smtClean="0">
              <a:solidFill>
                <a:srgbClr val="FFFF00"/>
              </a:solidFill>
              <a:latin typeface="Bahnschrift" panose="020B0502040204020203" pitchFamily="34" charset="0"/>
              <a:cs typeface="Arial"/>
            </a:rPr>
            <a:t>“Self</a:t>
          </a:r>
          <a:r>
            <a:rPr lang="en-US" sz="1800" b="1" kern="1200" spc="-15" dirty="0" smtClean="0">
              <a:solidFill>
                <a:srgbClr val="FFFF00"/>
              </a:solidFill>
              <a:latin typeface="Bahnschrift" panose="020B0502040204020203" pitchFamily="34" charset="0"/>
              <a:cs typeface="Arial"/>
            </a:rPr>
            <a:t> </a:t>
          </a:r>
          <a:r>
            <a:rPr lang="en-US" sz="1800" b="1" kern="1200" spc="-10" dirty="0" smtClean="0">
              <a:solidFill>
                <a:srgbClr val="FFFF00"/>
              </a:solidFill>
              <a:latin typeface="Bahnschrift" panose="020B0502040204020203" pitchFamily="34" charset="0"/>
              <a:cs typeface="Arial"/>
            </a:rPr>
            <a:t>Verified”</a:t>
          </a:r>
          <a:r>
            <a:rPr lang="en-US" sz="1800" b="1" kern="1200" spc="-40" dirty="0" smtClean="0">
              <a:solidFill>
                <a:srgbClr val="FFFF00"/>
              </a:solidFill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status</a:t>
          </a:r>
          <a:r>
            <a:rPr lang="en-US" sz="1600" kern="1200" spc="-3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for</a:t>
          </a:r>
          <a:r>
            <a:rPr lang="en-US" sz="1600" kern="1200" spc="-2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600" kern="1200" dirty="0" smtClean="0">
              <a:latin typeface="Bahnschrift" panose="020B0502040204020203" pitchFamily="34" charset="0"/>
              <a:cs typeface="Arial"/>
            </a:rPr>
            <a:t>all</a:t>
          </a:r>
          <a:r>
            <a:rPr lang="en-US" sz="1600" kern="1200" spc="-10" dirty="0" smtClean="0">
              <a:latin typeface="Bahnschrift" panose="020B0502040204020203" pitchFamily="34" charset="0"/>
              <a:cs typeface="Arial"/>
            </a:rPr>
            <a:t> authority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>
            <a:latin typeface="Bahnschrift" panose="020B0502040204020203" pitchFamily="34" charset="0"/>
          </a:endParaRPr>
        </a:p>
      </dsp:txBody>
      <dsp:txXfrm>
        <a:off x="353820" y="1577349"/>
        <a:ext cx="2200659" cy="1988143"/>
      </dsp:txXfrm>
    </dsp:sp>
    <dsp:sp modelId="{673E7C96-7293-4A48-BCBF-1C3EA5B5A3F2}">
      <dsp:nvSpPr>
        <dsp:cNvPr id="0" name=""/>
        <dsp:cNvSpPr/>
      </dsp:nvSpPr>
      <dsp:spPr>
        <a:xfrm>
          <a:off x="291966" y="3783462"/>
          <a:ext cx="2324367" cy="10147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Bahnschrift" panose="020B0502040204020203" pitchFamily="34" charset="0"/>
              <a:cs typeface="Arial"/>
            </a:rPr>
            <a:t>click</a:t>
          </a:r>
          <a:r>
            <a:rPr lang="en-US" sz="1400" kern="1200" spc="-5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400" kern="1200" spc="-25" dirty="0" smtClean="0">
              <a:latin typeface="Bahnschrift" panose="020B0502040204020203" pitchFamily="34" charset="0"/>
              <a:cs typeface="Arial"/>
            </a:rPr>
            <a:t>on </a:t>
          </a:r>
          <a:r>
            <a:rPr lang="en-US" sz="1400" b="1" kern="1200" dirty="0" smtClean="0">
              <a:solidFill>
                <a:srgbClr val="FFFF00"/>
              </a:solidFill>
              <a:latin typeface="Bahnschrift" panose="020B0502040204020203" pitchFamily="34" charset="0"/>
              <a:cs typeface="Arial"/>
            </a:rPr>
            <a:t>“FREEZE” </a:t>
          </a:r>
          <a:r>
            <a:rPr lang="en-US" sz="1400" kern="1200" dirty="0" smtClean="0">
              <a:latin typeface="Bahnschrift" panose="020B0502040204020203" pitchFamily="34" charset="0"/>
              <a:cs typeface="Arial"/>
            </a:rPr>
            <a:t>button</a:t>
          </a:r>
          <a:r>
            <a:rPr lang="en-US" sz="1400" kern="1200" spc="-25" dirty="0" smtClean="0">
              <a:latin typeface="Bahnschrift" panose="020B0502040204020203" pitchFamily="34" charset="0"/>
              <a:cs typeface="Arial"/>
            </a:rPr>
            <a:t> in </a:t>
          </a:r>
          <a:r>
            <a:rPr lang="en-US" sz="1400" kern="1200" dirty="0" smtClean="0">
              <a:latin typeface="Bahnschrift" panose="020B0502040204020203" pitchFamily="34" charset="0"/>
              <a:cs typeface="Arial"/>
            </a:rPr>
            <a:t>the bottom</a:t>
          </a:r>
          <a:r>
            <a:rPr lang="en-US" sz="1400" kern="1200" spc="-2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400" kern="1200" dirty="0" smtClean="0">
              <a:latin typeface="Bahnschrift" panose="020B0502040204020203" pitchFamily="34" charset="0"/>
              <a:cs typeface="Arial"/>
            </a:rPr>
            <a:t>right</a:t>
          </a:r>
          <a:r>
            <a:rPr lang="en-US" sz="1400" kern="1200" spc="-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400" kern="1200" dirty="0" smtClean="0">
              <a:latin typeface="Bahnschrift" panose="020B0502040204020203" pitchFamily="34" charset="0"/>
              <a:cs typeface="Arial"/>
            </a:rPr>
            <a:t>to submit</a:t>
          </a:r>
          <a:r>
            <a:rPr lang="en-US" sz="1400" kern="1200" spc="-3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400" kern="1200" spc="-20" dirty="0" smtClean="0">
              <a:latin typeface="Bahnschrift" panose="020B0502040204020203" pitchFamily="34" charset="0"/>
              <a:cs typeface="Arial"/>
            </a:rPr>
            <a:t>your </a:t>
          </a:r>
          <a:r>
            <a:rPr lang="en-US" sz="1400" kern="1200" dirty="0" smtClean="0">
              <a:latin typeface="Bahnschrift" panose="020B0502040204020203" pitchFamily="34" charset="0"/>
              <a:cs typeface="Arial"/>
            </a:rPr>
            <a:t>institute</a:t>
          </a:r>
          <a:r>
            <a:rPr lang="en-US" sz="1400" kern="1200" spc="-5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400" kern="1200" dirty="0" smtClean="0">
              <a:latin typeface="Bahnschrift" panose="020B0502040204020203" pitchFamily="34" charset="0"/>
              <a:cs typeface="Arial"/>
            </a:rPr>
            <a:t>application</a:t>
          </a:r>
          <a:r>
            <a:rPr lang="en-US" sz="1400" kern="1200" spc="-7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400" kern="1200" dirty="0" smtClean="0">
              <a:latin typeface="Bahnschrift" panose="020B0502040204020203" pitchFamily="34" charset="0"/>
              <a:cs typeface="Arial"/>
            </a:rPr>
            <a:t>for</a:t>
          </a:r>
          <a:r>
            <a:rPr lang="en-US" sz="1400" kern="1200" spc="2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1400" kern="1200" spc="-20" dirty="0" smtClean="0">
              <a:latin typeface="Bahnschrift" panose="020B0502040204020203" pitchFamily="34" charset="0"/>
              <a:cs typeface="Arial"/>
            </a:rPr>
            <a:t>club </a:t>
          </a:r>
          <a:r>
            <a:rPr lang="en-US" sz="1400" kern="1200" spc="-10" dirty="0" smtClean="0">
              <a:latin typeface="Bahnschrift" panose="020B0502040204020203" pitchFamily="34" charset="0"/>
              <a:cs typeface="Arial"/>
            </a:rPr>
            <a:t>registration.</a:t>
          </a:r>
          <a:endParaRPr lang="en-US" sz="1400" kern="1200" dirty="0">
            <a:latin typeface="Bahnschrift" panose="020B0502040204020203" pitchFamily="34" charset="0"/>
            <a:cs typeface="Calibri"/>
          </a:endParaRPr>
        </a:p>
      </dsp:txBody>
      <dsp:txXfrm>
        <a:off x="321687" y="3813183"/>
        <a:ext cx="2264925" cy="95531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DE44B-6A93-42BC-8C2E-67AC84607B5B}">
      <dsp:nvSpPr>
        <dsp:cNvPr id="0" name=""/>
        <dsp:cNvSpPr/>
      </dsp:nvSpPr>
      <dsp:spPr>
        <a:xfrm>
          <a:off x="1420" y="0"/>
          <a:ext cx="2905459" cy="505097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latin typeface="Tw Cen MT Condensed Extra Bold" panose="020B0803020202020204" pitchFamily="34" charset="0"/>
            </a:rPr>
            <a:t>Step 22</a:t>
          </a:r>
          <a:endParaRPr lang="en-GB" sz="6500" kern="1200" dirty="0">
            <a:latin typeface="Tw Cen MT Condensed Extra Bold" panose="020B0803020202020204" pitchFamily="34" charset="0"/>
          </a:endParaRPr>
        </a:p>
      </dsp:txBody>
      <dsp:txXfrm>
        <a:off x="1420" y="0"/>
        <a:ext cx="2905459" cy="1515291"/>
      </dsp:txXfrm>
    </dsp:sp>
    <dsp:sp modelId="{D3CE763F-92FA-4F7E-93DD-AAD9666921DF}">
      <dsp:nvSpPr>
        <dsp:cNvPr id="0" name=""/>
        <dsp:cNvSpPr/>
      </dsp:nvSpPr>
      <dsp:spPr>
        <a:xfrm>
          <a:off x="291966" y="1515529"/>
          <a:ext cx="2324367" cy="10322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latin typeface="Bahnschrift" panose="020B0502040204020203" pitchFamily="34" charset="0"/>
              <a:cs typeface="Calibri"/>
            </a:rPr>
            <a:t>QR</a:t>
          </a:r>
          <a:r>
            <a:rPr lang="en-US" sz="1800" kern="1200" spc="-65" dirty="0" smtClean="0">
              <a:solidFill>
                <a:schemeClr val="bg1"/>
              </a:solidFill>
              <a:latin typeface="Bahnschrift" panose="020B0502040204020203" pitchFamily="34" charset="0"/>
              <a:cs typeface="Calibri"/>
            </a:rPr>
            <a:t> </a:t>
          </a:r>
          <a:r>
            <a:rPr lang="en-US" sz="1800" kern="1200" dirty="0" smtClean="0">
              <a:solidFill>
                <a:schemeClr val="bg1"/>
              </a:solidFill>
              <a:latin typeface="Bahnschrift" panose="020B0502040204020203" pitchFamily="34" charset="0"/>
              <a:cs typeface="Calibri"/>
            </a:rPr>
            <a:t>code/Pass</a:t>
          </a:r>
          <a:r>
            <a:rPr lang="en-US" sz="1800" kern="1200" spc="-75" dirty="0" smtClean="0">
              <a:solidFill>
                <a:schemeClr val="bg1"/>
              </a:solidFill>
              <a:latin typeface="Bahnschrift" panose="020B0502040204020203" pitchFamily="34" charset="0"/>
              <a:cs typeface="Calibri"/>
            </a:rPr>
            <a:t> </a:t>
          </a:r>
          <a:r>
            <a:rPr lang="en-US" sz="1800" kern="1200" dirty="0" smtClean="0">
              <a:solidFill>
                <a:schemeClr val="bg1"/>
              </a:solidFill>
              <a:latin typeface="Bahnschrift" panose="020B0502040204020203" pitchFamily="34" charset="0"/>
              <a:cs typeface="Calibri"/>
            </a:rPr>
            <a:t>key</a:t>
          </a:r>
          <a:r>
            <a:rPr lang="en-US" sz="1800" kern="1200" spc="-50" dirty="0" smtClean="0">
              <a:solidFill>
                <a:schemeClr val="bg1"/>
              </a:solidFill>
              <a:latin typeface="Bahnschrift" panose="020B0502040204020203" pitchFamily="34" charset="0"/>
              <a:cs typeface="Calibri"/>
            </a:rPr>
            <a:t> </a:t>
          </a:r>
          <a:r>
            <a:rPr lang="en-US" sz="1800" kern="1200" spc="-20" dirty="0" smtClean="0">
              <a:solidFill>
                <a:schemeClr val="bg1"/>
              </a:solidFill>
              <a:latin typeface="Bahnschrift" panose="020B0502040204020203" pitchFamily="34" charset="0"/>
              <a:cs typeface="Calibri"/>
            </a:rPr>
            <a:t>will </a:t>
          </a:r>
          <a:r>
            <a:rPr lang="en-US" sz="1800" kern="1200" dirty="0" smtClean="0">
              <a:solidFill>
                <a:schemeClr val="bg1"/>
              </a:solidFill>
              <a:latin typeface="Bahnschrift" panose="020B0502040204020203" pitchFamily="34" charset="0"/>
              <a:cs typeface="Calibri"/>
            </a:rPr>
            <a:t>be</a:t>
          </a:r>
          <a:r>
            <a:rPr lang="en-US" sz="1800" kern="1200" spc="-30" dirty="0" smtClean="0">
              <a:solidFill>
                <a:schemeClr val="bg1"/>
              </a:solidFill>
              <a:latin typeface="Bahnschrift" panose="020B0502040204020203" pitchFamily="34" charset="0"/>
              <a:cs typeface="Calibri"/>
            </a:rPr>
            <a:t> </a:t>
          </a:r>
          <a:r>
            <a:rPr lang="en-US" sz="1800" kern="1200" dirty="0" smtClean="0">
              <a:solidFill>
                <a:schemeClr val="bg1"/>
              </a:solidFill>
              <a:latin typeface="Bahnschrift" panose="020B0502040204020203" pitchFamily="34" charset="0"/>
              <a:cs typeface="Calibri"/>
            </a:rPr>
            <a:t>used</a:t>
          </a:r>
          <a:r>
            <a:rPr lang="en-US" sz="1800" kern="1200" spc="-45" dirty="0" smtClean="0">
              <a:solidFill>
                <a:schemeClr val="bg1"/>
              </a:solidFill>
              <a:latin typeface="Bahnschrift" panose="020B0502040204020203" pitchFamily="34" charset="0"/>
              <a:cs typeface="Calibri"/>
            </a:rPr>
            <a:t> </a:t>
          </a:r>
          <a:r>
            <a:rPr lang="en-US" sz="1800" kern="1200" dirty="0" smtClean="0">
              <a:solidFill>
                <a:schemeClr val="bg1"/>
              </a:solidFill>
              <a:latin typeface="Bahnschrift" panose="020B0502040204020203" pitchFamily="34" charset="0"/>
              <a:cs typeface="Calibri"/>
            </a:rPr>
            <a:t>for</a:t>
          </a:r>
          <a:r>
            <a:rPr lang="en-US" sz="1800" kern="1200" spc="-25" dirty="0" smtClean="0">
              <a:solidFill>
                <a:schemeClr val="bg1"/>
              </a:solidFill>
              <a:latin typeface="Bahnschrift" panose="020B0502040204020203" pitchFamily="34" charset="0"/>
              <a:cs typeface="Calibri"/>
            </a:rPr>
            <a:t> </a:t>
          </a:r>
          <a:r>
            <a:rPr lang="en-US" sz="1800" kern="1200" spc="-10" dirty="0" smtClean="0">
              <a:solidFill>
                <a:schemeClr val="bg1"/>
              </a:solidFill>
              <a:latin typeface="Bahnschrift" panose="020B0502040204020203" pitchFamily="34" charset="0"/>
              <a:cs typeface="Calibri"/>
            </a:rPr>
            <a:t>member registration</a:t>
          </a:r>
          <a:endParaRPr lang="en-GB" sz="1800" kern="1200" dirty="0">
            <a:solidFill>
              <a:schemeClr val="bg1"/>
            </a:solidFill>
            <a:latin typeface="Bahnschrift" panose="020B0502040204020203" pitchFamily="34" charset="0"/>
          </a:endParaRPr>
        </a:p>
      </dsp:txBody>
      <dsp:txXfrm>
        <a:off x="322199" y="1545762"/>
        <a:ext cx="2263901" cy="971778"/>
      </dsp:txXfrm>
    </dsp:sp>
    <dsp:sp modelId="{673E7C96-7293-4A48-BCBF-1C3EA5B5A3F2}">
      <dsp:nvSpPr>
        <dsp:cNvPr id="0" name=""/>
        <dsp:cNvSpPr/>
      </dsp:nvSpPr>
      <dsp:spPr>
        <a:xfrm>
          <a:off x="291966" y="2684406"/>
          <a:ext cx="2324367" cy="21137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latin typeface="Bahnschrift" panose="020B0502040204020203" pitchFamily="34" charset="0"/>
              <a:cs typeface="Calibri"/>
            </a:rPr>
            <a:t>QR code should be put on notice boards, message groups, or sent in emails to students &amp; staff to get registered themselves.</a:t>
          </a:r>
          <a:endParaRPr lang="en-US" sz="1800" kern="1200" dirty="0">
            <a:solidFill>
              <a:schemeClr val="bg1"/>
            </a:solidFill>
            <a:latin typeface="Bahnschrift" panose="020B0502040204020203" pitchFamily="34" charset="0"/>
            <a:cs typeface="Calibri"/>
          </a:endParaRPr>
        </a:p>
      </dsp:txBody>
      <dsp:txXfrm>
        <a:off x="353876" y="2746316"/>
        <a:ext cx="2200547" cy="198995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254D7-2315-462B-9277-831B19784525}">
      <dsp:nvSpPr>
        <dsp:cNvPr id="0" name=""/>
        <dsp:cNvSpPr/>
      </dsp:nvSpPr>
      <dsp:spPr>
        <a:xfrm>
          <a:off x="855277" y="0"/>
          <a:ext cx="9693142" cy="457887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6FE09-0565-48FF-9C4E-F7CC07C6A69F}">
      <dsp:nvSpPr>
        <dsp:cNvPr id="0" name=""/>
        <dsp:cNvSpPr/>
      </dsp:nvSpPr>
      <dsp:spPr>
        <a:xfrm>
          <a:off x="3201" y="1373661"/>
          <a:ext cx="1212478" cy="18315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0" kern="1200" smtClean="0"/>
            <a:t>Club Registration</a:t>
          </a:r>
          <a:endParaRPr lang="en-GB" sz="1300" kern="1200"/>
        </a:p>
      </dsp:txBody>
      <dsp:txXfrm>
        <a:off x="62389" y="1432849"/>
        <a:ext cx="1094102" cy="1713172"/>
      </dsp:txXfrm>
    </dsp:sp>
    <dsp:sp modelId="{D4BA9AAA-A9C9-430F-B0CB-007CD6C86322}">
      <dsp:nvSpPr>
        <dsp:cNvPr id="0" name=""/>
        <dsp:cNvSpPr/>
      </dsp:nvSpPr>
      <dsp:spPr>
        <a:xfrm>
          <a:off x="1276303" y="1373661"/>
          <a:ext cx="1212478" cy="18315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0" kern="1200" dirty="0" smtClean="0"/>
            <a:t>Adding Club Authority (Parton, President, Secretary, Executive Members)</a:t>
          </a:r>
          <a:endParaRPr lang="en-GB" sz="1300" kern="1200" dirty="0"/>
        </a:p>
      </dsp:txBody>
      <dsp:txXfrm>
        <a:off x="1335491" y="1432849"/>
        <a:ext cx="1094102" cy="1713172"/>
      </dsp:txXfrm>
    </dsp:sp>
    <dsp:sp modelId="{25FF3A06-DA0A-42AC-95DA-81FC4549E968}">
      <dsp:nvSpPr>
        <dsp:cNvPr id="0" name=""/>
        <dsp:cNvSpPr/>
      </dsp:nvSpPr>
      <dsp:spPr>
        <a:xfrm>
          <a:off x="2549405" y="1373661"/>
          <a:ext cx="1212478" cy="183154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0" kern="1200" smtClean="0"/>
            <a:t>Generation of Club ID &amp; Passkey</a:t>
          </a:r>
          <a:endParaRPr lang="en-GB" sz="1300" kern="1200"/>
        </a:p>
      </dsp:txBody>
      <dsp:txXfrm>
        <a:off x="2608593" y="1432849"/>
        <a:ext cx="1094102" cy="1713172"/>
      </dsp:txXfrm>
    </dsp:sp>
    <dsp:sp modelId="{186EEECA-BBC9-4F08-90D8-32727D06B9A4}">
      <dsp:nvSpPr>
        <dsp:cNvPr id="0" name=""/>
        <dsp:cNvSpPr/>
      </dsp:nvSpPr>
      <dsp:spPr>
        <a:xfrm>
          <a:off x="3822507" y="1373661"/>
          <a:ext cx="1212478" cy="183154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0" kern="1200" smtClean="0"/>
            <a:t>Adding club members through passkey (Min 100 members)</a:t>
          </a:r>
          <a:endParaRPr lang="en-GB" sz="1300" kern="1200"/>
        </a:p>
      </dsp:txBody>
      <dsp:txXfrm>
        <a:off x="3881695" y="1432849"/>
        <a:ext cx="1094102" cy="1713172"/>
      </dsp:txXfrm>
    </dsp:sp>
    <dsp:sp modelId="{518A9B97-6537-4095-A4F6-28388396225A}">
      <dsp:nvSpPr>
        <dsp:cNvPr id="0" name=""/>
        <dsp:cNvSpPr/>
      </dsp:nvSpPr>
      <dsp:spPr>
        <a:xfrm>
          <a:off x="5095609" y="1373661"/>
          <a:ext cx="1212478" cy="183154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0" kern="1200" smtClean="0"/>
            <a:t>Event Creation</a:t>
          </a:r>
          <a:endParaRPr lang="en-GB" sz="1300" kern="1200"/>
        </a:p>
      </dsp:txBody>
      <dsp:txXfrm>
        <a:off x="5154797" y="1432849"/>
        <a:ext cx="1094102" cy="1713172"/>
      </dsp:txXfrm>
    </dsp:sp>
    <dsp:sp modelId="{F1A56D24-8632-4378-915C-15A2193EA993}">
      <dsp:nvSpPr>
        <dsp:cNvPr id="0" name=""/>
        <dsp:cNvSpPr/>
      </dsp:nvSpPr>
      <dsp:spPr>
        <a:xfrm>
          <a:off x="6368711" y="1373661"/>
          <a:ext cx="1212478" cy="18315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0" kern="1200" smtClean="0"/>
            <a:t>Member participation in the event</a:t>
          </a:r>
          <a:endParaRPr lang="en-GB" sz="1300" kern="1200"/>
        </a:p>
      </dsp:txBody>
      <dsp:txXfrm>
        <a:off x="6427899" y="1432849"/>
        <a:ext cx="1094102" cy="1713172"/>
      </dsp:txXfrm>
    </dsp:sp>
    <dsp:sp modelId="{02988B0F-0DB4-4FD1-A8E5-1F90A1360DEB}">
      <dsp:nvSpPr>
        <dsp:cNvPr id="0" name=""/>
        <dsp:cNvSpPr/>
      </dsp:nvSpPr>
      <dsp:spPr>
        <a:xfrm>
          <a:off x="7641813" y="1373661"/>
          <a:ext cx="1212478" cy="18315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0" kern="1200" smtClean="0"/>
            <a:t>Event outcome upload by the members</a:t>
          </a:r>
          <a:endParaRPr lang="en-GB" sz="1300" kern="1200"/>
        </a:p>
      </dsp:txBody>
      <dsp:txXfrm>
        <a:off x="7701001" y="1432849"/>
        <a:ext cx="1094102" cy="1713172"/>
      </dsp:txXfrm>
    </dsp:sp>
    <dsp:sp modelId="{66FCABBE-3199-495C-83BA-B6EDFDAC711E}">
      <dsp:nvSpPr>
        <dsp:cNvPr id="0" name=""/>
        <dsp:cNvSpPr/>
      </dsp:nvSpPr>
      <dsp:spPr>
        <a:xfrm>
          <a:off x="8914915" y="1373661"/>
          <a:ext cx="1212478" cy="183154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0" kern="1200" smtClean="0"/>
            <a:t>Freeze Event by authority</a:t>
          </a:r>
          <a:endParaRPr lang="en-GB" sz="1300" kern="1200"/>
        </a:p>
      </dsp:txBody>
      <dsp:txXfrm>
        <a:off x="8974103" y="1432849"/>
        <a:ext cx="1094102" cy="1713172"/>
      </dsp:txXfrm>
    </dsp:sp>
    <dsp:sp modelId="{C3DCBA87-7E29-487C-A427-0F4F29DF6631}">
      <dsp:nvSpPr>
        <dsp:cNvPr id="0" name=""/>
        <dsp:cNvSpPr/>
      </dsp:nvSpPr>
      <dsp:spPr>
        <a:xfrm>
          <a:off x="10188017" y="1373661"/>
          <a:ext cx="1212478" cy="183154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0" kern="1200" smtClean="0"/>
            <a:t>Generation of Certificate from the portal (Registration &amp; participation)</a:t>
          </a:r>
          <a:endParaRPr lang="en-GB" sz="1300" kern="1200"/>
        </a:p>
      </dsp:txBody>
      <dsp:txXfrm>
        <a:off x="10247205" y="1432849"/>
        <a:ext cx="1094102" cy="171317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C8549D-DC75-4BF0-B82C-A44E1079F62A}">
      <dsp:nvSpPr>
        <dsp:cNvPr id="0" name=""/>
        <dsp:cNvSpPr/>
      </dsp:nvSpPr>
      <dsp:spPr>
        <a:xfrm rot="10800000">
          <a:off x="1954714" y="62033"/>
          <a:ext cx="7489247" cy="160224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17054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>
              <a:latin typeface="Tw Cen MT Condensed Extra Bold" panose="020B0803020202020204" pitchFamily="34" charset="0"/>
            </a:rPr>
            <a:t>Upon successful registration of the Club, you need to register a minimum of 30 members within 60 days and </a:t>
          </a:r>
          <a:r>
            <a:rPr lang="en-IN" sz="3200" kern="1200" dirty="0" smtClean="0">
              <a:latin typeface="Tw Cen MT Condensed Extra Bold" panose="020B0803020202020204" pitchFamily="34" charset="0"/>
            </a:rPr>
            <a:t>100 members in 6 months </a:t>
          </a:r>
          <a:r>
            <a:rPr lang="en-IN" sz="2400" kern="1200" dirty="0" smtClean="0">
              <a:latin typeface="Tw Cen MT Condensed Extra Bold" panose="020B0803020202020204" pitchFamily="34" charset="0"/>
            </a:rPr>
            <a:t>and conduct </a:t>
          </a:r>
          <a:r>
            <a:rPr lang="en-IN" sz="2400" b="1" kern="1200" dirty="0" smtClean="0">
              <a:solidFill>
                <a:srgbClr val="FFFF00"/>
              </a:solidFill>
              <a:latin typeface="Tw Cen MT Condensed Extra Bold" panose="020B0803020202020204" pitchFamily="34" charset="0"/>
            </a:rPr>
            <a:t>1 user awareness session </a:t>
          </a:r>
          <a:r>
            <a:rPr lang="en-IN" sz="2400" kern="1200" dirty="0" smtClean="0">
              <a:latin typeface="Tw Cen MT Condensed Extra Bold" panose="020B0803020202020204" pitchFamily="34" charset="0"/>
            </a:rPr>
            <a:t>within </a:t>
          </a:r>
          <a:r>
            <a:rPr lang="en-IN" sz="3200" kern="1200" dirty="0" smtClean="0">
              <a:latin typeface="Tw Cen MT Condensed Extra Bold" panose="020B0803020202020204" pitchFamily="34" charset="0"/>
            </a:rPr>
            <a:t>1 month</a:t>
          </a:r>
          <a:r>
            <a:rPr lang="en-IN" sz="2400" kern="1200" dirty="0" smtClean="0">
              <a:latin typeface="Tw Cen MT Condensed Extra Bold" panose="020B0803020202020204" pitchFamily="34" charset="0"/>
            </a:rPr>
            <a:t>.</a:t>
          </a:r>
          <a:endParaRPr lang="en-GB" sz="2400" kern="1200" dirty="0">
            <a:latin typeface="Tw Cen MT Condensed Extra Bold" panose="020B0803020202020204" pitchFamily="34" charset="0"/>
          </a:endParaRPr>
        </a:p>
      </dsp:txBody>
      <dsp:txXfrm rot="10800000">
        <a:off x="2355274" y="62033"/>
        <a:ext cx="7088687" cy="1602240"/>
      </dsp:txXfrm>
    </dsp:sp>
    <dsp:sp modelId="{43031D4F-C9C4-4B12-A278-83F83746FDD5}">
      <dsp:nvSpPr>
        <dsp:cNvPr id="0" name=""/>
        <dsp:cNvSpPr/>
      </dsp:nvSpPr>
      <dsp:spPr>
        <a:xfrm>
          <a:off x="714593" y="76713"/>
          <a:ext cx="1448990" cy="1448990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8214" t="22815" r="7416" b="22815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03A512-37C0-44AF-8252-27692A333336}">
      <dsp:nvSpPr>
        <dsp:cNvPr id="0" name=""/>
        <dsp:cNvSpPr/>
      </dsp:nvSpPr>
      <dsp:spPr>
        <a:xfrm rot="10800000">
          <a:off x="1820061" y="2099767"/>
          <a:ext cx="7573187" cy="1172531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17054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Tw Cen MT Condensed Extra Bold" panose="020B0803020202020204" pitchFamily="34" charset="0"/>
            </a:rPr>
            <a:t>Club members can come up with any new reading-related activities and inter-college activities/ competitions too. However, </a:t>
          </a:r>
          <a:r>
            <a:rPr lang="en-US" sz="2100" kern="1200" dirty="0" smtClean="0">
              <a:solidFill>
                <a:srgbClr val="002060"/>
              </a:solidFill>
              <a:latin typeface="Tw Cen MT Condensed Extra Bold" panose="020B0803020202020204" pitchFamily="34" charset="0"/>
            </a:rPr>
            <a:t>yearly</a:t>
          </a:r>
          <a:r>
            <a:rPr lang="en-US" sz="2100" kern="1200" dirty="0" smtClean="0">
              <a:latin typeface="Tw Cen MT Condensed Extra Bold" panose="020B0803020202020204" pitchFamily="34" charset="0"/>
            </a:rPr>
            <a:t> </a:t>
          </a:r>
          <a:r>
            <a:rPr lang="en-US" sz="2100" kern="1200" dirty="0" smtClean="0">
              <a:solidFill>
                <a:srgbClr val="002060"/>
              </a:solidFill>
              <a:latin typeface="Tw Cen MT Condensed Extra Bold" panose="020B0803020202020204" pitchFamily="34" charset="0"/>
            </a:rPr>
            <a:t>1 user awareness session on NDLI is mandatory</a:t>
          </a:r>
          <a:r>
            <a:rPr lang="en-US" sz="2100" kern="1200" dirty="0" smtClean="0">
              <a:latin typeface="Tw Cen MT Condensed Extra Bold" panose="020B0803020202020204" pitchFamily="34" charset="0"/>
            </a:rPr>
            <a:t>.</a:t>
          </a:r>
          <a:endParaRPr lang="en-GB" sz="2100" kern="1200" dirty="0">
            <a:latin typeface="Tw Cen MT Condensed Extra Bold" panose="020B0803020202020204" pitchFamily="34" charset="0"/>
          </a:endParaRPr>
        </a:p>
      </dsp:txBody>
      <dsp:txXfrm rot="10800000">
        <a:off x="2113194" y="2099767"/>
        <a:ext cx="7280054" cy="1172531"/>
      </dsp:txXfrm>
    </dsp:sp>
    <dsp:sp modelId="{086EBBEB-FA50-4DDD-AE58-D79025E4C205}">
      <dsp:nvSpPr>
        <dsp:cNvPr id="0" name=""/>
        <dsp:cNvSpPr/>
      </dsp:nvSpPr>
      <dsp:spPr>
        <a:xfrm>
          <a:off x="625127" y="1903549"/>
          <a:ext cx="1474622" cy="1474634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5036" t="21225" r="7412" b="21225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4ECA3C3-07B4-4DFE-AAEC-97E65A39D06E}">
      <dsp:nvSpPr>
        <dsp:cNvPr id="0" name=""/>
        <dsp:cNvSpPr/>
      </dsp:nvSpPr>
      <dsp:spPr>
        <a:xfrm rot="10800000">
          <a:off x="1916298" y="3899095"/>
          <a:ext cx="7517808" cy="1172531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17054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 smtClean="0">
              <a:latin typeface="Tw Cen MT Condensed Extra Bold" panose="020B0803020202020204" pitchFamily="34" charset="0"/>
            </a:rPr>
            <a:t>The event should be </a:t>
          </a:r>
          <a:r>
            <a:rPr lang="en-US" sz="3600" b="0" kern="1200" dirty="0" smtClean="0">
              <a:latin typeface="Tw Cen MT Condensed Extra Bold" panose="020B0803020202020204" pitchFamily="34" charset="0"/>
            </a:rPr>
            <a:t>created</a:t>
          </a:r>
          <a:r>
            <a:rPr lang="en-US" sz="2600" b="0" kern="1200" dirty="0" smtClean="0">
              <a:latin typeface="Tw Cen MT Condensed Extra Bold" panose="020B0803020202020204" pitchFamily="34" charset="0"/>
            </a:rPr>
            <a:t>, registered and </a:t>
          </a:r>
          <a:r>
            <a:rPr lang="en-US" sz="3200" b="0" kern="1200" dirty="0" smtClean="0">
              <a:latin typeface="Tw Cen MT Condensed Extra Bold" panose="020B0803020202020204" pitchFamily="34" charset="0"/>
            </a:rPr>
            <a:t>reported</a:t>
          </a:r>
          <a:r>
            <a:rPr lang="en-US" sz="2600" b="0" kern="1200" dirty="0" smtClean="0">
              <a:latin typeface="Tw Cen MT Condensed Extra Bold" panose="020B0803020202020204" pitchFamily="34" charset="0"/>
            </a:rPr>
            <a:t> on the </a:t>
          </a:r>
          <a:r>
            <a:rPr lang="en-US" sz="2600" b="0" kern="1200" dirty="0" smtClean="0">
              <a:solidFill>
                <a:srgbClr val="FFFF00"/>
              </a:solidFill>
              <a:latin typeface="Tw Cen MT Condensed Extra Bold" panose="020B0803020202020204" pitchFamily="34" charset="0"/>
            </a:rPr>
            <a:t>NDLI Club platform.</a:t>
          </a:r>
          <a:r>
            <a:rPr lang="en-IN" sz="2600" b="0" kern="1200" dirty="0" smtClean="0">
              <a:solidFill>
                <a:srgbClr val="FFFF00"/>
              </a:solidFill>
              <a:latin typeface="Tw Cen MT Condensed Extra Bold" panose="020B0803020202020204" pitchFamily="34" charset="0"/>
            </a:rPr>
            <a:t>   </a:t>
          </a:r>
          <a:endParaRPr lang="en-GB" sz="2600" b="0" kern="1200" dirty="0">
            <a:solidFill>
              <a:srgbClr val="FFFF00"/>
            </a:solidFill>
            <a:latin typeface="Tw Cen MT Condensed Extra Bold" panose="020B0803020202020204" pitchFamily="34" charset="0"/>
          </a:endParaRPr>
        </a:p>
      </dsp:txBody>
      <dsp:txXfrm rot="10800000">
        <a:off x="2209431" y="3899095"/>
        <a:ext cx="7224675" cy="1172531"/>
      </dsp:txXfrm>
    </dsp:sp>
    <dsp:sp modelId="{96236AA5-5D2A-4C17-B30C-195D549B79A9}">
      <dsp:nvSpPr>
        <dsp:cNvPr id="0" name=""/>
        <dsp:cNvSpPr/>
      </dsp:nvSpPr>
      <dsp:spPr>
        <a:xfrm>
          <a:off x="655032" y="3719036"/>
          <a:ext cx="1474868" cy="1474868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7795" t="30473" r="13387" b="20709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DE44B-6A93-42BC-8C2E-67AC84607B5B}">
      <dsp:nvSpPr>
        <dsp:cNvPr id="0" name=""/>
        <dsp:cNvSpPr/>
      </dsp:nvSpPr>
      <dsp:spPr>
        <a:xfrm>
          <a:off x="1420" y="0"/>
          <a:ext cx="2905459" cy="505097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latin typeface="Tw Cen MT Condensed Extra Bold" panose="020B0803020202020204" pitchFamily="34" charset="0"/>
            </a:rPr>
            <a:t>Step 23</a:t>
          </a:r>
          <a:endParaRPr lang="en-GB" sz="6500" kern="1200" dirty="0">
            <a:latin typeface="Tw Cen MT Condensed Extra Bold" panose="020B0803020202020204" pitchFamily="34" charset="0"/>
          </a:endParaRPr>
        </a:p>
      </dsp:txBody>
      <dsp:txXfrm>
        <a:off x="1420" y="0"/>
        <a:ext cx="2905459" cy="1515291"/>
      </dsp:txXfrm>
    </dsp:sp>
    <dsp:sp modelId="{D3CE763F-92FA-4F7E-93DD-AAD9666921DF}">
      <dsp:nvSpPr>
        <dsp:cNvPr id="0" name=""/>
        <dsp:cNvSpPr/>
      </dsp:nvSpPr>
      <dsp:spPr>
        <a:xfrm>
          <a:off x="291966" y="1515495"/>
          <a:ext cx="2324367" cy="21118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pc="-10" dirty="0" smtClean="0">
              <a:latin typeface="Bahnschrift" panose="020B0502040204020203" pitchFamily="34" charset="0"/>
              <a:cs typeface="Carlito"/>
            </a:rPr>
            <a:t>Any </a:t>
          </a:r>
          <a:r>
            <a:rPr lang="en-US" sz="1800" b="1" kern="1200" spc="-5" dirty="0" smtClean="0">
              <a:latin typeface="Bahnschrift" panose="020B0502040204020203" pitchFamily="34" charset="0"/>
              <a:cs typeface="Carlito"/>
            </a:rPr>
            <a:t>of </a:t>
          </a:r>
          <a:r>
            <a:rPr lang="en-US" sz="1800" b="1" kern="1200" dirty="0" smtClean="0">
              <a:latin typeface="Bahnschrift" panose="020B0502040204020203" pitchFamily="34" charset="0"/>
              <a:cs typeface="Carlito"/>
            </a:rPr>
            <a:t>the </a:t>
          </a:r>
          <a:r>
            <a:rPr lang="en-US" sz="1800" b="1" kern="1200" spc="-5" dirty="0" smtClean="0">
              <a:latin typeface="Bahnschrift" panose="020B0502040204020203" pitchFamily="34" charset="0"/>
              <a:cs typeface="Carlito"/>
            </a:rPr>
            <a:t>club authorities </a:t>
          </a:r>
          <a:r>
            <a:rPr lang="en-US" sz="1800" b="1" kern="1200" spc="-10" dirty="0" smtClean="0">
              <a:latin typeface="Bahnschrift" panose="020B0502040204020203" pitchFamily="34" charset="0"/>
              <a:cs typeface="Carlito"/>
            </a:rPr>
            <a:t>can </a:t>
          </a:r>
          <a:r>
            <a:rPr lang="en-US" sz="1800" b="1" kern="1200" spc="-5" dirty="0" smtClean="0">
              <a:latin typeface="Bahnschrift" panose="020B0502040204020203" pitchFamily="34" charset="0"/>
              <a:cs typeface="Carlito"/>
            </a:rPr>
            <a:t>log in </a:t>
          </a:r>
          <a:r>
            <a:rPr lang="en-US" sz="1800" b="1" kern="1200" spc="-10" dirty="0" smtClean="0">
              <a:latin typeface="Bahnschrift" panose="020B0502040204020203" pitchFamily="34" charset="0"/>
              <a:cs typeface="Carlito"/>
            </a:rPr>
            <a:t>to </a:t>
          </a:r>
          <a:r>
            <a:rPr lang="en-US" sz="1800" b="1" kern="1200" dirty="0" smtClean="0">
              <a:latin typeface="Bahnschrift" panose="020B0502040204020203" pitchFamily="34" charset="0"/>
              <a:cs typeface="Carlito"/>
            </a:rPr>
            <a:t>the </a:t>
          </a:r>
          <a:r>
            <a:rPr lang="en-US" sz="1800" b="1" kern="1200" spc="-5" dirty="0" smtClean="0">
              <a:latin typeface="Bahnschrift" panose="020B0502040204020203" pitchFamily="34" charset="0"/>
              <a:cs typeface="Carlito"/>
            </a:rPr>
            <a:t>club </a:t>
          </a:r>
          <a:r>
            <a:rPr lang="en-US" sz="1800" b="1" kern="1200" spc="-10" dirty="0" smtClean="0">
              <a:latin typeface="Bahnschrift" panose="020B0502040204020203" pitchFamily="34" charset="0"/>
              <a:cs typeface="Carlito"/>
            </a:rPr>
            <a:t>portal </a:t>
          </a:r>
          <a:r>
            <a:rPr lang="en-US" sz="1800" b="1" kern="1200" dirty="0" smtClean="0">
              <a:latin typeface="Bahnschrift" panose="020B0502040204020203" pitchFamily="34" charset="0"/>
              <a:cs typeface="Carlito"/>
            </a:rPr>
            <a:t>and </a:t>
          </a:r>
          <a:r>
            <a:rPr lang="en-US" sz="1800" b="1" kern="1200" spc="-5" dirty="0" smtClean="0">
              <a:latin typeface="Bahnschrift" panose="020B0502040204020203" pitchFamily="34" charset="0"/>
              <a:cs typeface="Carlito"/>
            </a:rPr>
            <a:t>view club </a:t>
          </a:r>
          <a:r>
            <a:rPr lang="en-US" sz="1800" b="1" kern="1200" spc="-10" dirty="0" smtClean="0">
              <a:latin typeface="Bahnschrift" panose="020B0502040204020203" pitchFamily="34" charset="0"/>
              <a:cs typeface="Carlito"/>
            </a:rPr>
            <a:t>detail</a:t>
          </a:r>
          <a:r>
            <a:rPr lang="en-US" sz="1800" b="1" kern="1200" dirty="0" smtClean="0">
              <a:latin typeface="Bahnschrift" panose="020B0502040204020203" pitchFamily="34" charset="0"/>
              <a:cs typeface="Carlito"/>
            </a:rPr>
            <a:t>. </a:t>
          </a:r>
          <a:r>
            <a:rPr lang="en-US" sz="1800" b="1" kern="1200" spc="-50" dirty="0" smtClean="0">
              <a:latin typeface="Bahnschrift" panose="020B0502040204020203" pitchFamily="34" charset="0"/>
              <a:cs typeface="Carlito"/>
            </a:rPr>
            <a:t>You </a:t>
          </a:r>
          <a:r>
            <a:rPr lang="en-US" sz="1800" b="1" kern="1200" spc="-5" dirty="0" smtClean="0">
              <a:latin typeface="Bahnschrift" panose="020B0502040204020203" pitchFamily="34" charset="0"/>
              <a:cs typeface="Carlito"/>
            </a:rPr>
            <a:t>need </a:t>
          </a:r>
          <a:r>
            <a:rPr lang="en-US" sz="1800" b="1" kern="1200" spc="-10" dirty="0" smtClean="0">
              <a:latin typeface="Bahnschrift" panose="020B0502040204020203" pitchFamily="34" charset="0"/>
              <a:cs typeface="Carlito"/>
            </a:rPr>
            <a:t>to </a:t>
          </a:r>
          <a:r>
            <a:rPr lang="en-US" sz="1800" b="1" kern="1200" spc="-5" dirty="0" smtClean="0">
              <a:latin typeface="Bahnschrift" panose="020B0502040204020203" pitchFamily="34" charset="0"/>
              <a:cs typeface="Carlito"/>
            </a:rPr>
            <a:t>go </a:t>
          </a:r>
          <a:r>
            <a:rPr lang="en-US" sz="1800" b="1" kern="1200" spc="-10" dirty="0" smtClean="0">
              <a:latin typeface="Bahnschrift" panose="020B0502040204020203" pitchFamily="34" charset="0"/>
              <a:cs typeface="Carlito"/>
            </a:rPr>
            <a:t>to the last </a:t>
          </a:r>
          <a:r>
            <a:rPr lang="en-US" sz="1800" b="1" kern="1200" spc="-5" dirty="0" smtClean="0">
              <a:latin typeface="Bahnschrift" panose="020B0502040204020203" pitchFamily="34" charset="0"/>
              <a:cs typeface="Carlito"/>
            </a:rPr>
            <a:t>section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pc="-5" dirty="0" smtClean="0">
              <a:latin typeface="Tw Cen MT" panose="020B0602020104020603" pitchFamily="34" charset="0"/>
              <a:cs typeface="Carlito"/>
            </a:rPr>
            <a:t> </a:t>
          </a:r>
          <a:r>
            <a:rPr lang="en-US" sz="2000" b="1" kern="1200" spc="-5" dirty="0" smtClean="0">
              <a:solidFill>
                <a:srgbClr val="FFFF00"/>
              </a:solidFill>
              <a:latin typeface="Tw Cen MT" panose="020B0602020104020603" pitchFamily="34" charset="0"/>
              <a:cs typeface="Carlito"/>
            </a:rPr>
            <a:t>"Club </a:t>
          </a:r>
          <a:r>
            <a:rPr lang="en-US" sz="2000" b="1" kern="1200" spc="-10" dirty="0" smtClean="0">
              <a:solidFill>
                <a:srgbClr val="FFFF00"/>
              </a:solidFill>
              <a:latin typeface="Tw Cen MT" panose="020B0602020104020603" pitchFamily="34" charset="0"/>
              <a:cs typeface="Carlito"/>
            </a:rPr>
            <a:t>Registration  Certificate"</a:t>
          </a:r>
          <a:r>
            <a:rPr lang="en-US" sz="2000" b="1" kern="1200" dirty="0" smtClean="0">
              <a:solidFill>
                <a:srgbClr val="FFFF00"/>
              </a:solidFill>
              <a:latin typeface="Tw Cen MT" panose="020B0602020104020603" pitchFamily="34" charset="0"/>
              <a:cs typeface="Carlito"/>
            </a:rPr>
            <a:t>.</a:t>
          </a:r>
          <a:endParaRPr lang="en-GB" sz="2000" b="1" kern="1200" dirty="0">
            <a:solidFill>
              <a:srgbClr val="FFFF00"/>
            </a:solidFill>
            <a:latin typeface="Tw Cen MT" panose="020B0602020104020603" pitchFamily="34" charset="0"/>
          </a:endParaRPr>
        </a:p>
      </dsp:txBody>
      <dsp:txXfrm>
        <a:off x="353820" y="1577349"/>
        <a:ext cx="2200659" cy="1988143"/>
      </dsp:txXfrm>
    </dsp:sp>
    <dsp:sp modelId="{673E7C96-7293-4A48-BCBF-1C3EA5B5A3F2}">
      <dsp:nvSpPr>
        <dsp:cNvPr id="0" name=""/>
        <dsp:cNvSpPr/>
      </dsp:nvSpPr>
      <dsp:spPr>
        <a:xfrm>
          <a:off x="291966" y="3783462"/>
          <a:ext cx="2324367" cy="10147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pc="-5" dirty="0" smtClean="0">
              <a:latin typeface="Bahnschrift" panose="020B0502040204020203" pitchFamily="34" charset="0"/>
              <a:cs typeface="Carlito"/>
            </a:rPr>
            <a:t>select </a:t>
          </a:r>
          <a:r>
            <a:rPr lang="en-US" sz="1400" b="1" kern="1200" dirty="0" smtClean="0">
              <a:latin typeface="Bahnschrift" panose="020B0502040204020203" pitchFamily="34" charset="0"/>
              <a:cs typeface="Carlito"/>
            </a:rPr>
            <a:t>the </a:t>
          </a:r>
          <a:r>
            <a:rPr lang="en-US" sz="1400" b="1" kern="1200" spc="-5" dirty="0" smtClean="0">
              <a:latin typeface="Bahnschrift" panose="020B0502040204020203" pitchFamily="34" charset="0"/>
              <a:cs typeface="Carlito"/>
            </a:rPr>
            <a:t>event with </a:t>
          </a:r>
          <a:r>
            <a:rPr lang="en-US" sz="1400" b="1" kern="1200" dirty="0" smtClean="0">
              <a:latin typeface="Bahnschrift" panose="020B0502040204020203" pitchFamily="34" charset="0"/>
              <a:cs typeface="Carlito"/>
            </a:rPr>
            <a:t>100+</a:t>
          </a:r>
          <a:r>
            <a:rPr lang="en-US" sz="1400" b="1" kern="1200" spc="30" dirty="0" smtClean="0">
              <a:latin typeface="Bahnschrift" panose="020B0502040204020203" pitchFamily="34" charset="0"/>
              <a:cs typeface="Carlito"/>
            </a:rPr>
            <a:t> </a:t>
          </a:r>
          <a:r>
            <a:rPr lang="en-US" sz="1400" b="1" kern="1200" spc="-10" dirty="0" smtClean="0">
              <a:latin typeface="Bahnschrift" panose="020B0502040204020203" pitchFamily="34" charset="0"/>
              <a:cs typeface="Carlito"/>
            </a:rPr>
            <a:t>participants</a:t>
          </a:r>
          <a:endParaRPr lang="en-US" sz="1400" b="1" kern="1200" dirty="0" smtClean="0">
            <a:latin typeface="Bahnschrift" panose="020B0502040204020203" pitchFamily="34" charset="0"/>
            <a:cs typeface="Carlito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Bahnschrift" panose="020B0502040204020203" pitchFamily="34" charset="0"/>
              <a:cs typeface="Carlito"/>
            </a:rPr>
            <a:t>and </a:t>
          </a:r>
          <a:r>
            <a:rPr lang="en-US" sz="1400" b="1" kern="1200" spc="-10" dirty="0" smtClean="0">
              <a:latin typeface="Bahnschrift" panose="020B0502040204020203" pitchFamily="34" charset="0"/>
              <a:cs typeface="Carlito"/>
            </a:rPr>
            <a:t>click </a:t>
          </a:r>
          <a:r>
            <a:rPr lang="en-US" sz="1400" b="1" kern="1200" spc="-5" dirty="0" smtClean="0">
              <a:latin typeface="Bahnschrift" panose="020B0502040204020203" pitchFamily="34" charset="0"/>
              <a:cs typeface="Carlito"/>
            </a:rPr>
            <a:t>on the </a:t>
          </a:r>
          <a:r>
            <a:rPr lang="en-US" sz="1600" b="1" kern="1200" spc="-15" dirty="0" smtClean="0">
              <a:solidFill>
                <a:srgbClr val="FFFF00"/>
              </a:solidFill>
              <a:latin typeface="Bahnschrift" panose="020B0502040204020203" pitchFamily="34" charset="0"/>
              <a:cs typeface="Carlito"/>
            </a:rPr>
            <a:t>“Generate </a:t>
          </a:r>
          <a:r>
            <a:rPr lang="en-US" sz="1600" b="1" kern="1200" spc="-10" dirty="0" smtClean="0">
              <a:solidFill>
                <a:srgbClr val="FFFF00"/>
              </a:solidFill>
              <a:latin typeface="Bahnschrift" panose="020B0502040204020203" pitchFamily="34" charset="0"/>
              <a:cs typeface="Carlito"/>
            </a:rPr>
            <a:t>Certificate”</a:t>
          </a:r>
          <a:r>
            <a:rPr lang="en-US" sz="1600" b="1" kern="1200" spc="55" dirty="0" smtClean="0">
              <a:solidFill>
                <a:srgbClr val="FFFF00"/>
              </a:solidFill>
              <a:latin typeface="Bahnschrift" panose="020B0502040204020203" pitchFamily="34" charset="0"/>
              <a:cs typeface="Carlito"/>
            </a:rPr>
            <a:t> </a:t>
          </a:r>
          <a:r>
            <a:rPr lang="en-US" sz="1400" b="1" kern="1200" spc="-10" dirty="0" smtClean="0">
              <a:latin typeface="Bahnschrift" panose="020B0502040204020203" pitchFamily="34" charset="0"/>
              <a:cs typeface="Carlito"/>
            </a:rPr>
            <a:t>button</a:t>
          </a:r>
          <a:endParaRPr lang="en-US" sz="1400" kern="1200" dirty="0">
            <a:latin typeface="Bahnschrift" panose="020B0502040204020203" pitchFamily="34" charset="0"/>
            <a:cs typeface="Calibri"/>
          </a:endParaRPr>
        </a:p>
      </dsp:txBody>
      <dsp:txXfrm>
        <a:off x="321687" y="3813183"/>
        <a:ext cx="2264925" cy="955315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DE44B-6A93-42BC-8C2E-67AC84607B5B}">
      <dsp:nvSpPr>
        <dsp:cNvPr id="0" name=""/>
        <dsp:cNvSpPr/>
      </dsp:nvSpPr>
      <dsp:spPr>
        <a:xfrm>
          <a:off x="0" y="0"/>
          <a:ext cx="2908300" cy="505097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latin typeface="Tw Cen MT Condensed Extra Bold" panose="020B0803020202020204" pitchFamily="34" charset="0"/>
            </a:rPr>
            <a:t>Step 24</a:t>
          </a:r>
          <a:endParaRPr lang="en-GB" sz="6500" kern="1200" dirty="0">
            <a:latin typeface="Tw Cen MT Condensed Extra Bold" panose="020B0803020202020204" pitchFamily="34" charset="0"/>
          </a:endParaRPr>
        </a:p>
      </dsp:txBody>
      <dsp:txXfrm>
        <a:off x="0" y="0"/>
        <a:ext cx="2908300" cy="1515291"/>
      </dsp:txXfrm>
    </dsp:sp>
    <dsp:sp modelId="{D3CE763F-92FA-4F7E-93DD-AAD9666921DF}">
      <dsp:nvSpPr>
        <dsp:cNvPr id="0" name=""/>
        <dsp:cNvSpPr/>
      </dsp:nvSpPr>
      <dsp:spPr>
        <a:xfrm>
          <a:off x="290829" y="1515873"/>
          <a:ext cx="2326640" cy="32819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Bahnschrift" panose="020B0502040204020203" pitchFamily="34" charset="0"/>
              <a:cs typeface="Carlito"/>
            </a:rPr>
            <a:t>If all </a:t>
          </a:r>
          <a:r>
            <a:rPr lang="en-US" sz="2100" kern="1200" spc="-10" dirty="0" smtClean="0">
              <a:latin typeface="Bahnschrift" panose="020B0502040204020203" pitchFamily="34" charset="0"/>
              <a:cs typeface="Carlito"/>
            </a:rPr>
            <a:t>details are correct your club  certificate </a:t>
          </a:r>
          <a:r>
            <a:rPr lang="en-US" sz="2100" kern="1200" spc="-5" dirty="0" smtClean="0">
              <a:latin typeface="Bahnschrift" panose="020B0502040204020203" pitchFamily="34" charset="0"/>
              <a:cs typeface="Carlito"/>
            </a:rPr>
            <a:t>will be </a:t>
          </a:r>
          <a:r>
            <a:rPr lang="en-US" sz="2100" kern="1200" spc="-10" dirty="0" smtClean="0">
              <a:latin typeface="Bahnschrift" panose="020B0502040204020203" pitchFamily="34" charset="0"/>
              <a:cs typeface="Carlito"/>
            </a:rPr>
            <a:t>generated </a:t>
          </a:r>
          <a:r>
            <a:rPr lang="en-US" sz="2100" kern="1200" dirty="0" smtClean="0">
              <a:latin typeface="Bahnschrift" panose="020B0502040204020203" pitchFamily="34" charset="0"/>
              <a:cs typeface="Carlito"/>
            </a:rPr>
            <a:t>and </a:t>
          </a:r>
          <a:r>
            <a:rPr lang="en-US" sz="2100" kern="1200" spc="-10" dirty="0" smtClean="0">
              <a:latin typeface="Bahnschrift" panose="020B0502040204020203" pitchFamily="34" charset="0"/>
              <a:cs typeface="Carlito"/>
            </a:rPr>
            <a:t>you can  </a:t>
          </a:r>
          <a:r>
            <a:rPr lang="en-US" sz="3600" kern="1200" spc="-5" dirty="0" smtClean="0">
              <a:latin typeface="Bahnschrift" panose="020B0502040204020203" pitchFamily="34" charset="0"/>
              <a:cs typeface="Carlito"/>
            </a:rPr>
            <a:t>view</a:t>
          </a:r>
          <a:r>
            <a:rPr lang="en-US" sz="2400" kern="1200" spc="-5" dirty="0" smtClean="0">
              <a:latin typeface="Bahnschrift" panose="020B0502040204020203" pitchFamily="34" charset="0"/>
              <a:cs typeface="Carlito"/>
            </a:rPr>
            <a:t> </a:t>
          </a:r>
          <a:r>
            <a:rPr lang="en-US" sz="2400" kern="1200" dirty="0" smtClean="0">
              <a:latin typeface="Bahnschrift" panose="020B0502040204020203" pitchFamily="34" charset="0"/>
              <a:cs typeface="Carlito"/>
            </a:rPr>
            <a:t>and </a:t>
          </a:r>
          <a:r>
            <a:rPr lang="en-US" sz="3200" kern="1200" spc="-5" dirty="0" smtClean="0">
              <a:latin typeface="Bahnschrift" panose="020B0502040204020203" pitchFamily="34" charset="0"/>
              <a:cs typeface="Carlito"/>
            </a:rPr>
            <a:t>download</a:t>
          </a:r>
          <a:r>
            <a:rPr lang="en-US" sz="2400" kern="1200" spc="-5" dirty="0" smtClean="0">
              <a:latin typeface="Bahnschrift" panose="020B0502040204020203" pitchFamily="34" charset="0"/>
              <a:cs typeface="Carlito"/>
            </a:rPr>
            <a:t> </a:t>
          </a:r>
          <a:r>
            <a:rPr lang="en-US" sz="2100" kern="1200" dirty="0" smtClean="0">
              <a:latin typeface="Bahnschrift" panose="020B0502040204020203" pitchFamily="34" charset="0"/>
              <a:cs typeface="Carlito"/>
            </a:rPr>
            <a:t>the </a:t>
          </a:r>
          <a:r>
            <a:rPr lang="en-US" sz="2100" kern="1200" spc="-5" dirty="0" smtClean="0">
              <a:latin typeface="Bahnschrift" panose="020B0502040204020203" pitchFamily="34" charset="0"/>
              <a:cs typeface="Carlito"/>
            </a:rPr>
            <a:t>club</a:t>
          </a:r>
          <a:r>
            <a:rPr lang="en-US" sz="2100" kern="1200" spc="30" dirty="0" smtClean="0">
              <a:latin typeface="Bahnschrift" panose="020B0502040204020203" pitchFamily="34" charset="0"/>
              <a:cs typeface="Carlito"/>
            </a:rPr>
            <a:t> </a:t>
          </a:r>
          <a:r>
            <a:rPr lang="en-US" sz="2100" kern="1200" spc="-10" dirty="0" smtClean="0">
              <a:latin typeface="Bahnschrift" panose="020B0502040204020203" pitchFamily="34" charset="0"/>
              <a:cs typeface="Carlito"/>
            </a:rPr>
            <a:t>certificate</a:t>
          </a:r>
          <a:endParaRPr lang="en-GB" sz="2100" kern="1200" dirty="0">
            <a:latin typeface="Bahnschrift" panose="020B0502040204020203" pitchFamily="34" charset="0"/>
          </a:endParaRPr>
        </a:p>
      </dsp:txBody>
      <dsp:txXfrm>
        <a:off x="358974" y="1584018"/>
        <a:ext cx="2190350" cy="3145678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C8549D-DC75-4BF0-B82C-A44E1079F62A}">
      <dsp:nvSpPr>
        <dsp:cNvPr id="0" name=""/>
        <dsp:cNvSpPr/>
      </dsp:nvSpPr>
      <dsp:spPr>
        <a:xfrm rot="10800000">
          <a:off x="2218579" y="33"/>
          <a:ext cx="6704427" cy="234364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56309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>
              <a:latin typeface="Tw Cen MT Condensed Extra Bold" panose="020B0803020202020204" pitchFamily="34" charset="0"/>
            </a:rPr>
            <a:t>To retain and renew NDLI Club registration your institution needs to organise minimum of </a:t>
          </a:r>
          <a:r>
            <a:rPr lang="en-IN" sz="4000" kern="1200" dirty="0" smtClean="0">
              <a:solidFill>
                <a:srgbClr val="FFFF00"/>
              </a:solidFill>
              <a:latin typeface="Tw Cen MT Condensed Extra Bold" panose="020B0803020202020204" pitchFamily="34" charset="0"/>
            </a:rPr>
            <a:t>6 club events</a:t>
          </a:r>
          <a:r>
            <a:rPr lang="en-IN" sz="2800" kern="1200" dirty="0" smtClean="0">
              <a:latin typeface="Tw Cen MT Condensed Extra Bold" panose="020B0803020202020204" pitchFamily="34" charset="0"/>
            </a:rPr>
            <a:t> yearly with </a:t>
          </a:r>
          <a:r>
            <a:rPr lang="en-IN" sz="3200" kern="1200" dirty="0" smtClean="0">
              <a:solidFill>
                <a:srgbClr val="002060"/>
              </a:solidFill>
              <a:latin typeface="Tw Cen MT Condensed Extra Bold" panose="020B0803020202020204" pitchFamily="34" charset="0"/>
            </a:rPr>
            <a:t>1user awareness session on NDLI</a:t>
          </a:r>
          <a:r>
            <a:rPr lang="en-IN" sz="2800" kern="1200" dirty="0" smtClean="0">
              <a:latin typeface="Tw Cen MT Condensed Extra Bold" panose="020B0803020202020204" pitchFamily="34" charset="0"/>
            </a:rPr>
            <a:t>.</a:t>
          </a:r>
          <a:endParaRPr lang="en-GB" sz="2800" kern="1200" dirty="0">
            <a:latin typeface="Tw Cen MT Condensed Extra Bold" panose="020B0803020202020204" pitchFamily="34" charset="0"/>
          </a:endParaRPr>
        </a:p>
      </dsp:txBody>
      <dsp:txXfrm rot="10800000">
        <a:off x="2804490" y="33"/>
        <a:ext cx="6118516" cy="2343643"/>
      </dsp:txXfrm>
    </dsp:sp>
    <dsp:sp modelId="{43031D4F-C9C4-4B12-A278-83F83746FDD5}">
      <dsp:nvSpPr>
        <dsp:cNvPr id="0" name=""/>
        <dsp:cNvSpPr/>
      </dsp:nvSpPr>
      <dsp:spPr>
        <a:xfrm>
          <a:off x="550837" y="112115"/>
          <a:ext cx="2119480" cy="2119480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8214" t="22815" r="7416" b="22815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4ECA3C3-07B4-4DFE-AAEC-97E65A39D06E}">
      <dsp:nvSpPr>
        <dsp:cNvPr id="0" name=""/>
        <dsp:cNvSpPr/>
      </dsp:nvSpPr>
      <dsp:spPr>
        <a:xfrm rot="10800000">
          <a:off x="2228042" y="3076764"/>
          <a:ext cx="6704427" cy="171509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56309" tIns="121920" rIns="227584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>
              <a:latin typeface="Tw Cen MT Condensed Extra Bold" panose="020B0803020202020204" pitchFamily="34" charset="0"/>
            </a:rPr>
            <a:t>All the club members should participate in all </a:t>
          </a:r>
          <a:r>
            <a:rPr lang="en-US" sz="3200" b="0" kern="1200" dirty="0" smtClean="0">
              <a:solidFill>
                <a:srgbClr val="FFFF00"/>
              </a:solidFill>
              <a:latin typeface="Tw Cen MT Condensed Extra Bold" panose="020B0803020202020204" pitchFamily="34" charset="0"/>
            </a:rPr>
            <a:t>Global Events organized by NDLI Club.</a:t>
          </a:r>
          <a:r>
            <a:rPr lang="en-IN" sz="3200" b="0" kern="1200" dirty="0" smtClean="0">
              <a:solidFill>
                <a:srgbClr val="FFFF00"/>
              </a:solidFill>
              <a:latin typeface="Tw Cen MT Condensed Extra Bold" panose="020B0803020202020204" pitchFamily="34" charset="0"/>
            </a:rPr>
            <a:t>   </a:t>
          </a:r>
          <a:endParaRPr lang="en-GB" sz="3200" b="0" kern="1200" dirty="0">
            <a:solidFill>
              <a:srgbClr val="FFFF00"/>
            </a:solidFill>
            <a:latin typeface="Tw Cen MT Condensed Extra Bold" panose="020B0803020202020204" pitchFamily="34" charset="0"/>
          </a:endParaRPr>
        </a:p>
      </dsp:txBody>
      <dsp:txXfrm rot="10800000">
        <a:off x="2656816" y="3076764"/>
        <a:ext cx="6275653" cy="1715095"/>
      </dsp:txXfrm>
    </dsp:sp>
    <dsp:sp modelId="{96236AA5-5D2A-4C17-B30C-195D549B79A9}">
      <dsp:nvSpPr>
        <dsp:cNvPr id="0" name=""/>
        <dsp:cNvSpPr/>
      </dsp:nvSpPr>
      <dsp:spPr>
        <a:xfrm>
          <a:off x="474160" y="2770885"/>
          <a:ext cx="2157332" cy="2157332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7795" t="30473" r="13387" b="20709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DE44B-6A93-42BC-8C2E-67AC84607B5B}">
      <dsp:nvSpPr>
        <dsp:cNvPr id="0" name=""/>
        <dsp:cNvSpPr/>
      </dsp:nvSpPr>
      <dsp:spPr>
        <a:xfrm>
          <a:off x="0" y="0"/>
          <a:ext cx="3008772" cy="547188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latin typeface="Tw Cen MT Condensed Extra Bold" panose="020B0803020202020204" pitchFamily="34" charset="0"/>
            </a:rPr>
            <a:t>Step 1</a:t>
          </a:r>
          <a:endParaRPr lang="en-GB" sz="6500" kern="1200" dirty="0">
            <a:latin typeface="Tw Cen MT Condensed Extra Bold" panose="020B0803020202020204" pitchFamily="34" charset="0"/>
          </a:endParaRPr>
        </a:p>
      </dsp:txBody>
      <dsp:txXfrm>
        <a:off x="0" y="0"/>
        <a:ext cx="3008772" cy="1641565"/>
      </dsp:txXfrm>
    </dsp:sp>
    <dsp:sp modelId="{D3CE763F-92FA-4F7E-93DD-AAD9666921DF}">
      <dsp:nvSpPr>
        <dsp:cNvPr id="0" name=""/>
        <dsp:cNvSpPr/>
      </dsp:nvSpPr>
      <dsp:spPr>
        <a:xfrm>
          <a:off x="302347" y="1643168"/>
          <a:ext cx="2407018" cy="16498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Bahnschrift" panose="020B0502040204020203" pitchFamily="34" charset="0"/>
              <a:cs typeface="Arial"/>
            </a:rPr>
            <a:t>Visit</a:t>
          </a:r>
          <a:r>
            <a:rPr lang="en-US" sz="2000" kern="1200" spc="-4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2000" kern="1200" dirty="0" smtClean="0">
              <a:latin typeface="Bahnschrift" panose="020B0502040204020203" pitchFamily="34" charset="0"/>
              <a:cs typeface="Arial"/>
            </a:rPr>
            <a:t>the</a:t>
          </a:r>
          <a:r>
            <a:rPr lang="en-US" sz="2000" kern="1200" spc="-2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2000" kern="1200" dirty="0" smtClean="0">
              <a:latin typeface="Bahnschrift" panose="020B0502040204020203" pitchFamily="34" charset="0"/>
              <a:cs typeface="Arial"/>
            </a:rPr>
            <a:t>NDLI Club</a:t>
          </a:r>
          <a:r>
            <a:rPr lang="en-US" sz="2000" kern="1200" spc="-25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2000" kern="1200" dirty="0" smtClean="0">
              <a:latin typeface="Bahnschrift" panose="020B0502040204020203" pitchFamily="34" charset="0"/>
              <a:cs typeface="Arial"/>
            </a:rPr>
            <a:t>portal</a:t>
          </a:r>
          <a:r>
            <a:rPr lang="en-US" sz="2000" kern="1200" spc="-40" dirty="0" smtClean="0">
              <a:latin typeface="Bahnschrift" panose="020B0502040204020203" pitchFamily="34" charset="0"/>
              <a:cs typeface="Arial"/>
            </a:rPr>
            <a:t> </a:t>
          </a:r>
          <a:r>
            <a:rPr lang="en-US" sz="2000" kern="1200" spc="-20" dirty="0" smtClean="0">
              <a:latin typeface="Bahnschrift" panose="020B0502040204020203" pitchFamily="34" charset="0"/>
              <a:cs typeface="Arial"/>
            </a:rPr>
            <a:t>using </a:t>
          </a:r>
          <a:r>
            <a:rPr lang="en-GB" sz="2000" kern="1200" dirty="0" smtClean="0">
              <a:latin typeface="Bahnschrift" panose="020B0502040204020203" pitchFamily="34" charset="0"/>
              <a:cs typeface="Arial"/>
            </a:rPr>
            <a:t>URL:</a:t>
          </a:r>
          <a:r>
            <a:rPr lang="en-GB" sz="2000" kern="1200" spc="-40" dirty="0" smtClean="0">
              <a:latin typeface="Bahnschrift" panose="020B0502040204020203" pitchFamily="34" charset="0"/>
              <a:cs typeface="Arial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u="sng" kern="1200" spc="-10" dirty="0" smtClean="0">
              <a:uFill>
                <a:solidFill>
                  <a:srgbClr val="0462C1"/>
                </a:solidFill>
              </a:uFill>
              <a:latin typeface="Bahnschrift" panose="020B0502040204020203" pitchFamily="34" charset="0"/>
              <a:cs typeface="Arial"/>
              <a:hlinkClick xmlns:r="http://schemas.openxmlformats.org/officeDocument/2006/relationships" r:id="rId1"/>
            </a:rPr>
            <a:t>https://club.ndl.iitkgp.ac.in</a:t>
          </a:r>
          <a:endParaRPr lang="en-GB" sz="2000" kern="1200" dirty="0">
            <a:latin typeface="Bahnschrift" panose="020B0502040204020203" pitchFamily="34" charset="0"/>
          </a:endParaRPr>
        </a:p>
      </dsp:txBody>
      <dsp:txXfrm>
        <a:off x="350669" y="1691490"/>
        <a:ext cx="2310374" cy="1553204"/>
      </dsp:txXfrm>
    </dsp:sp>
    <dsp:sp modelId="{673E7C96-7293-4A48-BCBF-1C3EA5B5A3F2}">
      <dsp:nvSpPr>
        <dsp:cNvPr id="0" name=""/>
        <dsp:cNvSpPr/>
      </dsp:nvSpPr>
      <dsp:spPr>
        <a:xfrm>
          <a:off x="302347" y="3546840"/>
          <a:ext cx="2407018" cy="16498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Bahnschrift" panose="020B0502040204020203" pitchFamily="34" charset="0"/>
              <a:cs typeface="Calibri"/>
            </a:rPr>
            <a:t>click</a:t>
          </a:r>
          <a:r>
            <a:rPr lang="en-US" sz="2000" kern="1200" spc="-10" dirty="0" smtClean="0">
              <a:latin typeface="Bahnschrift" panose="020B0502040204020203" pitchFamily="34" charset="0"/>
              <a:cs typeface="Calibri"/>
            </a:rPr>
            <a:t> </a:t>
          </a:r>
          <a:r>
            <a:rPr lang="en-US" sz="2000" kern="1200" dirty="0" smtClean="0">
              <a:latin typeface="Bahnschrift" panose="020B0502040204020203" pitchFamily="34" charset="0"/>
              <a:cs typeface="Calibri"/>
            </a:rPr>
            <a:t>on</a:t>
          </a:r>
          <a:r>
            <a:rPr lang="en-US" sz="2000" kern="1200" spc="-25" dirty="0" smtClean="0">
              <a:latin typeface="Bahnschrift" panose="020B0502040204020203" pitchFamily="34" charset="0"/>
              <a:cs typeface="Calibri"/>
            </a:rPr>
            <a:t> </a:t>
          </a:r>
          <a:r>
            <a:rPr lang="en-US" sz="2000" kern="1200" dirty="0" smtClean="0">
              <a:latin typeface="Bahnschrift" panose="020B0502040204020203" pitchFamily="34" charset="0"/>
              <a:cs typeface="Calibri"/>
            </a:rPr>
            <a:t>the</a:t>
          </a:r>
          <a:r>
            <a:rPr lang="en-US" sz="2000" kern="1200" spc="10" dirty="0" smtClean="0">
              <a:latin typeface="Bahnschrift" panose="020B0502040204020203" pitchFamily="34" charset="0"/>
              <a:cs typeface="Calibri"/>
            </a:rPr>
            <a:t> </a:t>
          </a:r>
          <a:r>
            <a:rPr lang="en-US" sz="2000" b="1" kern="1200" dirty="0" smtClean="0">
              <a:latin typeface="Bahnschrift" panose="020B0502040204020203" pitchFamily="34" charset="0"/>
              <a:cs typeface="Calibri"/>
            </a:rPr>
            <a:t>Club</a:t>
          </a:r>
          <a:r>
            <a:rPr lang="en-US" sz="2000" b="1" kern="1200" spc="-20" dirty="0" smtClean="0">
              <a:latin typeface="Bahnschrift" panose="020B0502040204020203" pitchFamily="34" charset="0"/>
              <a:cs typeface="Calibri"/>
            </a:rPr>
            <a:t> </a:t>
          </a:r>
          <a:r>
            <a:rPr lang="en-US" sz="2000" b="1" kern="1200" spc="-10" dirty="0" smtClean="0">
              <a:latin typeface="Bahnschrift" panose="020B0502040204020203" pitchFamily="34" charset="0"/>
              <a:cs typeface="Calibri"/>
            </a:rPr>
            <a:t>Registration </a:t>
          </a:r>
          <a:r>
            <a:rPr lang="en-US" sz="2000" kern="1200" dirty="0" smtClean="0">
              <a:latin typeface="Bahnschrift" panose="020B0502040204020203" pitchFamily="34" charset="0"/>
              <a:cs typeface="Calibri"/>
            </a:rPr>
            <a:t>tab</a:t>
          </a:r>
          <a:r>
            <a:rPr lang="en-US" sz="2000" kern="1200" spc="-15" dirty="0" smtClean="0">
              <a:latin typeface="Bahnschrift" panose="020B0502040204020203" pitchFamily="34" charset="0"/>
              <a:cs typeface="Calibri"/>
            </a:rPr>
            <a:t> </a:t>
          </a:r>
          <a:r>
            <a:rPr lang="en-US" sz="2000" kern="1200" dirty="0" smtClean="0">
              <a:latin typeface="Bahnschrift" panose="020B0502040204020203" pitchFamily="34" charset="0"/>
              <a:cs typeface="Calibri"/>
            </a:rPr>
            <a:t>available</a:t>
          </a:r>
          <a:r>
            <a:rPr lang="en-US" sz="2000" kern="1200" spc="-15" dirty="0" smtClean="0">
              <a:latin typeface="Bahnschrift" panose="020B0502040204020203" pitchFamily="34" charset="0"/>
              <a:cs typeface="Calibri"/>
            </a:rPr>
            <a:t> </a:t>
          </a:r>
          <a:r>
            <a:rPr lang="en-US" sz="2000" kern="1200" dirty="0" smtClean="0">
              <a:latin typeface="Bahnschrift" panose="020B0502040204020203" pitchFamily="34" charset="0"/>
              <a:cs typeface="Calibri"/>
            </a:rPr>
            <a:t>on</a:t>
          </a:r>
          <a:r>
            <a:rPr lang="en-US" sz="2000" kern="1200" spc="-40" dirty="0" smtClean="0">
              <a:latin typeface="Bahnschrift" panose="020B0502040204020203" pitchFamily="34" charset="0"/>
              <a:cs typeface="Calibri"/>
            </a:rPr>
            <a:t> </a:t>
          </a:r>
          <a:r>
            <a:rPr lang="en-US" sz="2000" kern="1200" dirty="0" smtClean="0">
              <a:latin typeface="Bahnschrift" panose="020B0502040204020203" pitchFamily="34" charset="0"/>
              <a:cs typeface="Calibri"/>
            </a:rPr>
            <a:t>the</a:t>
          </a:r>
          <a:r>
            <a:rPr lang="en-US" sz="2000" kern="1200" spc="5" dirty="0" smtClean="0">
              <a:latin typeface="Bahnschrift" panose="020B0502040204020203" pitchFamily="34" charset="0"/>
              <a:cs typeface="Calibri"/>
            </a:rPr>
            <a:t> </a:t>
          </a:r>
          <a:r>
            <a:rPr lang="en-US" sz="2000" kern="1200" dirty="0" smtClean="0">
              <a:latin typeface="Bahnschrift" panose="020B0502040204020203" pitchFamily="34" charset="0"/>
              <a:cs typeface="Calibri"/>
            </a:rPr>
            <a:t>top</a:t>
          </a:r>
          <a:r>
            <a:rPr lang="en-US" sz="2000" kern="1200" spc="-35" dirty="0" smtClean="0">
              <a:latin typeface="Bahnschrift" panose="020B0502040204020203" pitchFamily="34" charset="0"/>
              <a:cs typeface="Calibri"/>
            </a:rPr>
            <a:t> </a:t>
          </a:r>
          <a:r>
            <a:rPr lang="en-US" sz="2000" kern="1200" spc="-25" dirty="0" smtClean="0">
              <a:latin typeface="Bahnschrift" panose="020B0502040204020203" pitchFamily="34" charset="0"/>
              <a:cs typeface="Calibri"/>
            </a:rPr>
            <a:t>bar</a:t>
          </a:r>
          <a:endParaRPr lang="en-US" sz="2000" kern="1200" dirty="0">
            <a:latin typeface="Bahnschrift" panose="020B0502040204020203" pitchFamily="34" charset="0"/>
            <a:cs typeface="Calibri"/>
          </a:endParaRPr>
        </a:p>
      </dsp:txBody>
      <dsp:txXfrm>
        <a:off x="350669" y="3595162"/>
        <a:ext cx="2310374" cy="155320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61F00-8FEC-4B2C-9BA3-CBE5580614EC}">
      <dsp:nvSpPr>
        <dsp:cNvPr id="0" name=""/>
        <dsp:cNvSpPr/>
      </dsp:nvSpPr>
      <dsp:spPr>
        <a:xfrm>
          <a:off x="4532917" y="516"/>
          <a:ext cx="6799376" cy="6509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b="1" kern="1200" dirty="0" smtClean="0">
              <a:hlinkClick xmlns:r="http://schemas.openxmlformats.org/officeDocument/2006/relationships" r:id="rId1"/>
            </a:rPr>
            <a:t>club-support@ndl.gov.in</a:t>
          </a:r>
          <a:r>
            <a:rPr lang="en-IN" sz="1600" b="1" kern="1200" dirty="0" smtClean="0"/>
            <a:t>; Helpline: 03366064255 Ext. 104; Mob: +91 96742 40350 </a:t>
          </a:r>
          <a:endParaRPr lang="en-GB" sz="1600" kern="1200" dirty="0"/>
        </a:p>
      </dsp:txBody>
      <dsp:txXfrm>
        <a:off x="4532917" y="81889"/>
        <a:ext cx="6555257" cy="488239"/>
      </dsp:txXfrm>
    </dsp:sp>
    <dsp:sp modelId="{329BC23E-05B2-42C7-BE9E-6F76F8B96ADC}">
      <dsp:nvSpPr>
        <dsp:cNvPr id="0" name=""/>
        <dsp:cNvSpPr/>
      </dsp:nvSpPr>
      <dsp:spPr>
        <a:xfrm>
          <a:off x="0" y="516"/>
          <a:ext cx="4532917" cy="6509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300" b="1" kern="1200" dirty="0" err="1" smtClean="0"/>
            <a:t>Manali</a:t>
          </a:r>
          <a:r>
            <a:rPr lang="en-IN" sz="3300" b="1" kern="1200" dirty="0" smtClean="0"/>
            <a:t> Choudhury </a:t>
          </a:r>
          <a:endParaRPr lang="en-GB" sz="3300" kern="1200" dirty="0"/>
        </a:p>
      </dsp:txBody>
      <dsp:txXfrm>
        <a:off x="31778" y="32294"/>
        <a:ext cx="4469361" cy="587429"/>
      </dsp:txXfrm>
    </dsp:sp>
    <dsp:sp modelId="{C408E72D-306C-4383-987B-53C029F4B82B}">
      <dsp:nvSpPr>
        <dsp:cNvPr id="0" name=""/>
        <dsp:cNvSpPr/>
      </dsp:nvSpPr>
      <dsp:spPr>
        <a:xfrm>
          <a:off x="4532917" y="716600"/>
          <a:ext cx="6799376" cy="6509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b="1" kern="1200" dirty="0" smtClean="0">
              <a:hlinkClick xmlns:r="http://schemas.openxmlformats.org/officeDocument/2006/relationships" r:id="rId1"/>
            </a:rPr>
            <a:t>club-support@ndl.gov.in</a:t>
          </a:r>
          <a:r>
            <a:rPr lang="en-IN" sz="1600" b="1" kern="1200" dirty="0" smtClean="0"/>
            <a:t>; Helpline: 03366064255 Ext. 102; Mob:+91 98302 58597</a:t>
          </a:r>
          <a:endParaRPr lang="en-GB" sz="1600" kern="1200" dirty="0"/>
        </a:p>
      </dsp:txBody>
      <dsp:txXfrm>
        <a:off x="4532917" y="797973"/>
        <a:ext cx="6555257" cy="488239"/>
      </dsp:txXfrm>
    </dsp:sp>
    <dsp:sp modelId="{6D1204C7-D9DF-499D-83FE-51124DC844D8}">
      <dsp:nvSpPr>
        <dsp:cNvPr id="0" name=""/>
        <dsp:cNvSpPr/>
      </dsp:nvSpPr>
      <dsp:spPr>
        <a:xfrm>
          <a:off x="0" y="716600"/>
          <a:ext cx="4532917" cy="6509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300" b="1" kern="1200" dirty="0" err="1" smtClean="0"/>
            <a:t>Partha</a:t>
          </a:r>
          <a:r>
            <a:rPr lang="en-IN" sz="3300" b="1" kern="1200" dirty="0" smtClean="0"/>
            <a:t> </a:t>
          </a:r>
          <a:r>
            <a:rPr lang="en-IN" sz="3300" b="1" kern="1200" dirty="0" err="1" smtClean="0"/>
            <a:t>Sengupta</a:t>
          </a:r>
          <a:r>
            <a:rPr lang="en-IN" sz="3300" b="1" kern="1200" dirty="0" smtClean="0"/>
            <a:t> </a:t>
          </a:r>
          <a:endParaRPr lang="en-GB" sz="3300" kern="1200" dirty="0"/>
        </a:p>
      </dsp:txBody>
      <dsp:txXfrm>
        <a:off x="31778" y="748378"/>
        <a:ext cx="4469361" cy="587429"/>
      </dsp:txXfrm>
    </dsp:sp>
    <dsp:sp modelId="{CEAC1EFD-8DD3-49B7-8E60-85282D336D10}">
      <dsp:nvSpPr>
        <dsp:cNvPr id="0" name=""/>
        <dsp:cNvSpPr/>
      </dsp:nvSpPr>
      <dsp:spPr>
        <a:xfrm>
          <a:off x="4532917" y="1432684"/>
          <a:ext cx="6799376" cy="6509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b="1" kern="1200" dirty="0" smtClean="0">
              <a:hlinkClick xmlns:r="http://schemas.openxmlformats.org/officeDocument/2006/relationships" r:id="rId1"/>
            </a:rPr>
            <a:t>club-support@ndl.gov.in</a:t>
          </a:r>
          <a:r>
            <a:rPr lang="en-IN" sz="1600" b="1" kern="1200" dirty="0" smtClean="0"/>
            <a:t>; Helpline: 03366064255 Ext. 101; Mob:+91 95631 55660</a:t>
          </a:r>
          <a:endParaRPr lang="en-GB" sz="1600" kern="1200" dirty="0"/>
        </a:p>
      </dsp:txBody>
      <dsp:txXfrm>
        <a:off x="4532917" y="1514057"/>
        <a:ext cx="6555257" cy="488239"/>
      </dsp:txXfrm>
    </dsp:sp>
    <dsp:sp modelId="{E88F08CF-6330-45F9-875D-EC3C5FCB1A69}">
      <dsp:nvSpPr>
        <dsp:cNvPr id="0" name=""/>
        <dsp:cNvSpPr/>
      </dsp:nvSpPr>
      <dsp:spPr>
        <a:xfrm>
          <a:off x="0" y="1432684"/>
          <a:ext cx="4532917" cy="65098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300" b="1" kern="1200" dirty="0" err="1" smtClean="0"/>
            <a:t>Suman</a:t>
          </a:r>
          <a:r>
            <a:rPr lang="en-IN" sz="3300" b="1" kern="1200" dirty="0" smtClean="0"/>
            <a:t> Panja </a:t>
          </a:r>
          <a:endParaRPr lang="en-GB" sz="3300" kern="1200" dirty="0"/>
        </a:p>
      </dsp:txBody>
      <dsp:txXfrm>
        <a:off x="31778" y="1464462"/>
        <a:ext cx="4469361" cy="587429"/>
      </dsp:txXfrm>
    </dsp:sp>
    <dsp:sp modelId="{392F41A9-E98E-4BDD-8DA8-CED8BC747A9B}">
      <dsp:nvSpPr>
        <dsp:cNvPr id="0" name=""/>
        <dsp:cNvSpPr/>
      </dsp:nvSpPr>
      <dsp:spPr>
        <a:xfrm>
          <a:off x="4532917" y="2148768"/>
          <a:ext cx="6799376" cy="6509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b="1" kern="1200" dirty="0" smtClean="0">
              <a:hlinkClick xmlns:r="http://schemas.openxmlformats.org/officeDocument/2006/relationships" r:id="rId1"/>
            </a:rPr>
            <a:t>club-support@ndl.gov.in</a:t>
          </a:r>
          <a:r>
            <a:rPr lang="en-IN" sz="1600" b="1" kern="1200" dirty="0" smtClean="0"/>
            <a:t>; Helpline: 03366064255 Ext. 103; Mob:+91 98538 04916</a:t>
          </a:r>
          <a:endParaRPr lang="en-GB" sz="1600" kern="1200" dirty="0"/>
        </a:p>
      </dsp:txBody>
      <dsp:txXfrm>
        <a:off x="4532917" y="2230141"/>
        <a:ext cx="6555257" cy="488239"/>
      </dsp:txXfrm>
    </dsp:sp>
    <dsp:sp modelId="{4AA43C3F-4559-4DC4-B302-7598683A0F5F}">
      <dsp:nvSpPr>
        <dsp:cNvPr id="0" name=""/>
        <dsp:cNvSpPr/>
      </dsp:nvSpPr>
      <dsp:spPr>
        <a:xfrm>
          <a:off x="0" y="2148768"/>
          <a:ext cx="4532917" cy="6509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300" b="1" kern="1200" dirty="0" err="1" smtClean="0"/>
            <a:t>Dubbendu</a:t>
          </a:r>
          <a:r>
            <a:rPr lang="en-IN" sz="3300" b="1" kern="1200" dirty="0" smtClean="0"/>
            <a:t> </a:t>
          </a:r>
          <a:r>
            <a:rPr lang="en-IN" sz="3300" b="1" kern="1200" dirty="0" err="1" smtClean="0"/>
            <a:t>Chakrabarty</a:t>
          </a:r>
          <a:r>
            <a:rPr lang="en-IN" sz="3300" b="1" kern="1200" dirty="0" smtClean="0"/>
            <a:t> </a:t>
          </a:r>
          <a:endParaRPr lang="en-GB" sz="3300" kern="1200" dirty="0"/>
        </a:p>
      </dsp:txBody>
      <dsp:txXfrm>
        <a:off x="31778" y="2180546"/>
        <a:ext cx="4469361" cy="587429"/>
      </dsp:txXfrm>
    </dsp:sp>
    <dsp:sp modelId="{86BAEBB4-EB5B-47C2-B758-173852D7C69C}">
      <dsp:nvSpPr>
        <dsp:cNvPr id="0" name=""/>
        <dsp:cNvSpPr/>
      </dsp:nvSpPr>
      <dsp:spPr>
        <a:xfrm>
          <a:off x="4532917" y="2864852"/>
          <a:ext cx="6799376" cy="6509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b="1" kern="1200" dirty="0" smtClean="0">
              <a:hlinkClick xmlns:r="http://schemas.openxmlformats.org/officeDocument/2006/relationships" r:id="rId1"/>
            </a:rPr>
            <a:t>club-support@ndl.gov.in</a:t>
          </a:r>
          <a:r>
            <a:rPr lang="en-IN" sz="1600" b="1" kern="1200" dirty="0" smtClean="0"/>
            <a:t>; Helpline: 03366064255 Ext. 107; Mob:+91 98309 43162</a:t>
          </a:r>
          <a:endParaRPr lang="en-GB" sz="1600" kern="1200" dirty="0"/>
        </a:p>
      </dsp:txBody>
      <dsp:txXfrm>
        <a:off x="4532917" y="2946225"/>
        <a:ext cx="6555257" cy="488239"/>
      </dsp:txXfrm>
    </dsp:sp>
    <dsp:sp modelId="{13BF7A8E-62EA-487F-83E1-035E6FFA067B}">
      <dsp:nvSpPr>
        <dsp:cNvPr id="0" name=""/>
        <dsp:cNvSpPr/>
      </dsp:nvSpPr>
      <dsp:spPr>
        <a:xfrm>
          <a:off x="0" y="2864852"/>
          <a:ext cx="4532917" cy="65098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300" b="1" kern="1200" dirty="0" err="1" smtClean="0"/>
            <a:t>Ananya</a:t>
          </a:r>
          <a:r>
            <a:rPr lang="en-IN" sz="3300" b="1" kern="1200" dirty="0" smtClean="0"/>
            <a:t> </a:t>
          </a:r>
          <a:r>
            <a:rPr lang="en-IN" sz="3300" b="1" kern="1200" dirty="0" err="1" smtClean="0"/>
            <a:t>Guha</a:t>
          </a:r>
          <a:endParaRPr lang="en-GB" sz="3300" b="1" kern="1200" dirty="0"/>
        </a:p>
      </dsp:txBody>
      <dsp:txXfrm>
        <a:off x="31778" y="2896630"/>
        <a:ext cx="4469361" cy="587429"/>
      </dsp:txXfrm>
    </dsp:sp>
    <dsp:sp modelId="{CD1B2A18-BAF7-42E9-97AB-09E4F7401279}">
      <dsp:nvSpPr>
        <dsp:cNvPr id="0" name=""/>
        <dsp:cNvSpPr/>
      </dsp:nvSpPr>
      <dsp:spPr>
        <a:xfrm>
          <a:off x="4532917" y="3580936"/>
          <a:ext cx="6799376" cy="6509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b="1" kern="1200" dirty="0" smtClean="0">
              <a:hlinkClick xmlns:r="http://schemas.openxmlformats.org/officeDocument/2006/relationships" r:id="rId1"/>
            </a:rPr>
            <a:t>club-support@ndl.gov.in</a:t>
          </a:r>
          <a:r>
            <a:rPr lang="en-IN" sz="1600" b="1" kern="1200" dirty="0" smtClean="0"/>
            <a:t>; Helpline: 03366064255 Ext. 106; Mob:+91 90852 88000</a:t>
          </a:r>
          <a:endParaRPr lang="en-US" sz="1600" kern="1200" dirty="0"/>
        </a:p>
      </dsp:txBody>
      <dsp:txXfrm>
        <a:off x="4532917" y="3662309"/>
        <a:ext cx="6555257" cy="488239"/>
      </dsp:txXfrm>
    </dsp:sp>
    <dsp:sp modelId="{327B9919-C67B-400E-BC41-37F1EF09B31A}">
      <dsp:nvSpPr>
        <dsp:cNvPr id="0" name=""/>
        <dsp:cNvSpPr/>
      </dsp:nvSpPr>
      <dsp:spPr>
        <a:xfrm>
          <a:off x="0" y="3580936"/>
          <a:ext cx="4532917" cy="6509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300" b="1" kern="1200" dirty="0" err="1" smtClean="0"/>
            <a:t>Phulasmita</a:t>
          </a:r>
          <a:r>
            <a:rPr lang="en-IN" sz="3300" b="1" kern="1200" dirty="0" smtClean="0"/>
            <a:t> </a:t>
          </a:r>
          <a:r>
            <a:rPr lang="en-IN" sz="3300" b="1" kern="1200" dirty="0" err="1" smtClean="0"/>
            <a:t>Nath</a:t>
          </a:r>
          <a:endParaRPr lang="en-GB" sz="3300" b="1" kern="1200" dirty="0"/>
        </a:p>
      </dsp:txBody>
      <dsp:txXfrm>
        <a:off x="31778" y="3612714"/>
        <a:ext cx="4469361" cy="587429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1D1EB-E6B7-44A7-A3F8-3CF6F4DA9805}">
      <dsp:nvSpPr>
        <dsp:cNvPr id="0" name=""/>
        <dsp:cNvSpPr/>
      </dsp:nvSpPr>
      <dsp:spPr>
        <a:xfrm>
          <a:off x="1586" y="0"/>
          <a:ext cx="3245885" cy="4043190"/>
        </a:xfrm>
        <a:prstGeom prst="roundRect">
          <a:avLst>
            <a:gd name="adj" fmla="val 10000"/>
          </a:avLst>
        </a:prstGeom>
        <a:solidFill>
          <a:srgbClr val="C0504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000" kern="1200" dirty="0" smtClean="0">
              <a:solidFill>
                <a:schemeClr val="bg1"/>
              </a:solidFill>
              <a:latin typeface="Tw Cen MT Condensed Extra Bold" panose="020B0803020202020204" pitchFamily="34" charset="0"/>
            </a:rPr>
            <a:t>Exam Vertical</a:t>
          </a:r>
          <a:endParaRPr lang="en-GB" sz="4000" kern="1200" dirty="0">
            <a:solidFill>
              <a:schemeClr val="bg1"/>
            </a:solidFill>
            <a:latin typeface="Tw Cen MT Condensed Extra Bold" panose="020B0803020202020204" pitchFamily="34" charset="0"/>
          </a:endParaRPr>
        </a:p>
      </dsp:txBody>
      <dsp:txXfrm>
        <a:off x="1586" y="0"/>
        <a:ext cx="3245885" cy="1212957"/>
      </dsp:txXfrm>
    </dsp:sp>
    <dsp:sp modelId="{5EDC5F41-1702-4425-B998-B928AE40A6C5}">
      <dsp:nvSpPr>
        <dsp:cNvPr id="0" name=""/>
        <dsp:cNvSpPr/>
      </dsp:nvSpPr>
      <dsp:spPr>
        <a:xfrm>
          <a:off x="326174" y="1213302"/>
          <a:ext cx="2596708" cy="794324"/>
        </a:xfrm>
        <a:prstGeom prst="roundRect">
          <a:avLst>
            <a:gd name="adj" fmla="val 10000"/>
          </a:avLst>
        </a:prstGeom>
        <a:solidFill>
          <a:srgbClr val="9BBB5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bg1"/>
              </a:solidFill>
              <a:latin typeface="Bahnschrift" panose="020B0502040204020203" pitchFamily="34" charset="0"/>
            </a:rPr>
            <a:t>Joint Entrance Examination (JEE) Advanced</a:t>
          </a:r>
          <a:endParaRPr lang="en-GB" sz="1800" b="1" kern="1200" dirty="0">
            <a:solidFill>
              <a:schemeClr val="bg1"/>
            </a:solidFill>
            <a:latin typeface="Bahnschrift" panose="020B0502040204020203" pitchFamily="34" charset="0"/>
          </a:endParaRPr>
        </a:p>
      </dsp:txBody>
      <dsp:txXfrm>
        <a:off x="349439" y="1236567"/>
        <a:ext cx="2550178" cy="747794"/>
      </dsp:txXfrm>
    </dsp:sp>
    <dsp:sp modelId="{DD86FDAF-FA34-4588-BCFC-5B983BB9B114}">
      <dsp:nvSpPr>
        <dsp:cNvPr id="0" name=""/>
        <dsp:cNvSpPr/>
      </dsp:nvSpPr>
      <dsp:spPr>
        <a:xfrm>
          <a:off x="326174" y="2129831"/>
          <a:ext cx="2596708" cy="794324"/>
        </a:xfrm>
        <a:prstGeom prst="roundRect">
          <a:avLst>
            <a:gd name="adj" fmla="val 10000"/>
          </a:avLst>
        </a:prstGeom>
        <a:solidFill>
          <a:srgbClr val="8064A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bg1"/>
              </a:solidFill>
              <a:latin typeface="Bahnschrift" panose="020B0502040204020203" pitchFamily="34" charset="0"/>
            </a:rPr>
            <a:t>Joint Entrance Examination (JEE) Main</a:t>
          </a:r>
          <a:endParaRPr lang="en-GB" sz="1800" b="1" kern="1200" dirty="0">
            <a:solidFill>
              <a:schemeClr val="bg1"/>
            </a:solidFill>
            <a:latin typeface="Bahnschrift" panose="020B0502040204020203" pitchFamily="34" charset="0"/>
          </a:endParaRPr>
        </a:p>
      </dsp:txBody>
      <dsp:txXfrm>
        <a:off x="349439" y="2153096"/>
        <a:ext cx="2550178" cy="747794"/>
      </dsp:txXfrm>
    </dsp:sp>
    <dsp:sp modelId="{99AA1148-2D6D-44C7-A0FC-9C63BC800554}">
      <dsp:nvSpPr>
        <dsp:cNvPr id="0" name=""/>
        <dsp:cNvSpPr/>
      </dsp:nvSpPr>
      <dsp:spPr>
        <a:xfrm>
          <a:off x="326174" y="3046360"/>
          <a:ext cx="2596708" cy="794324"/>
        </a:xfrm>
        <a:prstGeom prst="roundRect">
          <a:avLst>
            <a:gd name="adj" fmla="val 10000"/>
          </a:avLst>
        </a:prstGeom>
        <a:solidFill>
          <a:srgbClr val="4BACC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bg1"/>
              </a:solidFill>
              <a:latin typeface="Bahnschrift" panose="020B0502040204020203" pitchFamily="34" charset="0"/>
            </a:rPr>
            <a:t>National Eligibility cum Entrance Test (NEET</a:t>
          </a:r>
          <a:r>
            <a:rPr lang="en-GB" sz="1900" b="1" kern="1200" dirty="0" smtClean="0">
              <a:solidFill>
                <a:schemeClr val="bg1"/>
              </a:solidFill>
              <a:latin typeface="Bahnschrift" panose="020B0502040204020203" pitchFamily="34" charset="0"/>
            </a:rPr>
            <a:t>)</a:t>
          </a:r>
          <a:endParaRPr lang="en-GB" sz="1900" b="1" kern="1200" dirty="0">
            <a:solidFill>
              <a:schemeClr val="bg1"/>
            </a:solidFill>
            <a:latin typeface="Bahnschrift" panose="020B0502040204020203" pitchFamily="34" charset="0"/>
          </a:endParaRPr>
        </a:p>
      </dsp:txBody>
      <dsp:txXfrm>
        <a:off x="349439" y="3069625"/>
        <a:ext cx="2550178" cy="747794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7EDBD-32D4-4FF1-8BEE-5C75C327B668}">
      <dsp:nvSpPr>
        <dsp:cNvPr id="0" name=""/>
        <dsp:cNvSpPr/>
      </dsp:nvSpPr>
      <dsp:spPr>
        <a:xfrm>
          <a:off x="0" y="35671"/>
          <a:ext cx="4080181" cy="4080181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ABB2045-9944-4662-8407-A81D6434DAC8}">
      <dsp:nvSpPr>
        <dsp:cNvPr id="0" name=""/>
        <dsp:cNvSpPr/>
      </dsp:nvSpPr>
      <dsp:spPr>
        <a:xfrm>
          <a:off x="2040090" y="35671"/>
          <a:ext cx="4760212" cy="4080181"/>
        </a:xfrm>
        <a:prstGeom prst="rect">
          <a:avLst/>
        </a:prstGeom>
        <a:solidFill>
          <a:srgbClr val="C0504D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900" kern="1200" dirty="0" smtClean="0">
              <a:solidFill>
                <a:schemeClr val="bg1"/>
              </a:solidFill>
              <a:latin typeface="Tw Cen MT Condensed Extra Bold" panose="020B0803020202020204" pitchFamily="34" charset="0"/>
            </a:rPr>
            <a:t>Career Vertical</a:t>
          </a:r>
          <a:endParaRPr lang="en-GB" sz="2900" kern="1200" dirty="0">
            <a:solidFill>
              <a:schemeClr val="bg1"/>
            </a:solidFill>
            <a:latin typeface="Tw Cen MT Condensed Extra Bold" panose="020B0803020202020204" pitchFamily="34" charset="0"/>
          </a:endParaRPr>
        </a:p>
      </dsp:txBody>
      <dsp:txXfrm>
        <a:off x="2040090" y="35671"/>
        <a:ext cx="2380106" cy="867038"/>
      </dsp:txXfrm>
    </dsp:sp>
    <dsp:sp modelId="{5EF567D9-6148-49A6-8963-843A854C1EFF}">
      <dsp:nvSpPr>
        <dsp:cNvPr id="0" name=""/>
        <dsp:cNvSpPr/>
      </dsp:nvSpPr>
      <dsp:spPr>
        <a:xfrm>
          <a:off x="535523" y="902709"/>
          <a:ext cx="3009134" cy="3009134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585428C-A5F7-4B63-9953-2463C5E8C2E1}">
      <dsp:nvSpPr>
        <dsp:cNvPr id="0" name=""/>
        <dsp:cNvSpPr/>
      </dsp:nvSpPr>
      <dsp:spPr>
        <a:xfrm>
          <a:off x="2040090" y="902709"/>
          <a:ext cx="4760212" cy="30091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latin typeface="Bahnschrift" panose="020B0502040204020203" pitchFamily="34" charset="0"/>
            </a:rPr>
            <a:t>IBPS</a:t>
          </a:r>
          <a:endParaRPr lang="en-GB" sz="1800" b="1" kern="1200" dirty="0">
            <a:latin typeface="Bahnschrift" panose="020B0502040204020203" pitchFamily="34" charset="0"/>
          </a:endParaRPr>
        </a:p>
      </dsp:txBody>
      <dsp:txXfrm>
        <a:off x="2040090" y="902709"/>
        <a:ext cx="2380106" cy="867038"/>
      </dsp:txXfrm>
    </dsp:sp>
    <dsp:sp modelId="{A4D7B7B0-9A8B-4C4A-BD00-95908E7C3EB9}">
      <dsp:nvSpPr>
        <dsp:cNvPr id="0" name=""/>
        <dsp:cNvSpPr/>
      </dsp:nvSpPr>
      <dsp:spPr>
        <a:xfrm>
          <a:off x="1071047" y="1769748"/>
          <a:ext cx="1938086" cy="1938086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2579946-4DF6-468C-856F-F1A1DAFF259B}">
      <dsp:nvSpPr>
        <dsp:cNvPr id="0" name=""/>
        <dsp:cNvSpPr/>
      </dsp:nvSpPr>
      <dsp:spPr>
        <a:xfrm>
          <a:off x="2040090" y="1769748"/>
          <a:ext cx="4760212" cy="19380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latin typeface="Bahnschrift" panose="020B0502040204020203" pitchFamily="34" charset="0"/>
            </a:rPr>
            <a:t>Railway Recruitment Board</a:t>
          </a:r>
          <a:endParaRPr lang="en-GB" sz="1800" b="1" kern="1200" dirty="0">
            <a:latin typeface="Bahnschrift" panose="020B0502040204020203" pitchFamily="34" charset="0"/>
          </a:endParaRPr>
        </a:p>
      </dsp:txBody>
      <dsp:txXfrm>
        <a:off x="2040090" y="1769748"/>
        <a:ext cx="2380106" cy="867038"/>
      </dsp:txXfrm>
    </dsp:sp>
    <dsp:sp modelId="{F80F7C7E-559B-4F88-B349-1F2D75C5AE83}">
      <dsp:nvSpPr>
        <dsp:cNvPr id="0" name=""/>
        <dsp:cNvSpPr/>
      </dsp:nvSpPr>
      <dsp:spPr>
        <a:xfrm>
          <a:off x="1606571" y="2636786"/>
          <a:ext cx="867038" cy="867038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7DB520A-5627-4757-85F5-29C62C5E0D4D}">
      <dsp:nvSpPr>
        <dsp:cNvPr id="0" name=""/>
        <dsp:cNvSpPr/>
      </dsp:nvSpPr>
      <dsp:spPr>
        <a:xfrm>
          <a:off x="2040090" y="2636786"/>
          <a:ext cx="4760212" cy="8670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latin typeface="Bahnschrift" panose="020B0502040204020203" pitchFamily="34" charset="0"/>
            </a:rPr>
            <a:t>Staff Selection Commission</a:t>
          </a:r>
          <a:endParaRPr lang="en-GB" sz="1900" b="1" kern="1200" dirty="0">
            <a:latin typeface="Bahnschrift" panose="020B0502040204020203" pitchFamily="34" charset="0"/>
          </a:endParaRPr>
        </a:p>
      </dsp:txBody>
      <dsp:txXfrm>
        <a:off x="2040090" y="2636786"/>
        <a:ext cx="2380106" cy="867038"/>
      </dsp:txXfrm>
    </dsp:sp>
    <dsp:sp modelId="{5729E296-8988-4877-8A7A-12FEC6E0973B}">
      <dsp:nvSpPr>
        <dsp:cNvPr id="0" name=""/>
        <dsp:cNvSpPr/>
      </dsp:nvSpPr>
      <dsp:spPr>
        <a:xfrm>
          <a:off x="4420196" y="902709"/>
          <a:ext cx="2380106" cy="86703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b="1" kern="1200" dirty="0" smtClean="0">
              <a:latin typeface="Bahnschrift" panose="020B0502040204020203" pitchFamily="34" charset="0"/>
            </a:rPr>
            <a:t>IBPS Clerk</a:t>
          </a:r>
          <a:endParaRPr lang="en-GB" sz="1800" b="1" kern="1200" dirty="0">
            <a:latin typeface="Bahnschrift" panose="020B0502040204020203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b="1" kern="1200" dirty="0" smtClean="0">
              <a:latin typeface="Bahnschrift" panose="020B0502040204020203" pitchFamily="34" charset="0"/>
            </a:rPr>
            <a:t>IBPS PO</a:t>
          </a:r>
          <a:endParaRPr lang="en-GB" sz="1800" b="1" kern="1200" dirty="0">
            <a:latin typeface="Bahnschrift" panose="020B0502040204020203" pitchFamily="34" charset="0"/>
          </a:endParaRPr>
        </a:p>
      </dsp:txBody>
      <dsp:txXfrm>
        <a:off x="4420196" y="902709"/>
        <a:ext cx="2380106" cy="867038"/>
      </dsp:txXfrm>
    </dsp:sp>
    <dsp:sp modelId="{5E3B2C7E-8B1F-4A9A-A5F7-4E82D11CECF6}">
      <dsp:nvSpPr>
        <dsp:cNvPr id="0" name=""/>
        <dsp:cNvSpPr/>
      </dsp:nvSpPr>
      <dsp:spPr>
        <a:xfrm>
          <a:off x="4420196" y="1769748"/>
          <a:ext cx="2380106" cy="86703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b="1" kern="1200" dirty="0" smtClean="0">
              <a:latin typeface="Bahnschrift" panose="020B0502040204020203" pitchFamily="34" charset="0"/>
            </a:rPr>
            <a:t>RRB Grp D</a:t>
          </a:r>
          <a:endParaRPr lang="en-GB" sz="1800" b="1" kern="1200" dirty="0">
            <a:latin typeface="Bahnschrift" panose="020B0502040204020203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b="1" kern="1200" dirty="0" smtClean="0">
              <a:latin typeface="Bahnschrift" panose="020B0502040204020203" pitchFamily="34" charset="0"/>
            </a:rPr>
            <a:t>RRB ALP</a:t>
          </a:r>
          <a:endParaRPr lang="en-GB" sz="1800" b="1" kern="1200" dirty="0">
            <a:latin typeface="Bahnschrift" panose="020B0502040204020203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b="1" kern="1200" dirty="0" smtClean="0">
              <a:latin typeface="Bahnschrift" panose="020B0502040204020203" pitchFamily="34" charset="0"/>
            </a:rPr>
            <a:t>RRB NTPC</a:t>
          </a:r>
          <a:endParaRPr lang="en-GB" sz="1800" b="1" kern="1200" dirty="0">
            <a:latin typeface="Bahnschrift" panose="020B0502040204020203" pitchFamily="34" charset="0"/>
          </a:endParaRPr>
        </a:p>
      </dsp:txBody>
      <dsp:txXfrm>
        <a:off x="4420196" y="1769748"/>
        <a:ext cx="2380106" cy="867038"/>
      </dsp:txXfrm>
    </dsp:sp>
    <dsp:sp modelId="{C8CEC225-95FB-4314-ACBF-A0968B50AA06}">
      <dsp:nvSpPr>
        <dsp:cNvPr id="0" name=""/>
        <dsp:cNvSpPr/>
      </dsp:nvSpPr>
      <dsp:spPr>
        <a:xfrm>
          <a:off x="4420196" y="2636786"/>
          <a:ext cx="2380106" cy="86703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900" b="1" kern="1200" dirty="0" smtClean="0">
              <a:latin typeface="Bahnschrift" panose="020B0502040204020203" pitchFamily="34" charset="0"/>
            </a:rPr>
            <a:t>SSC CHSL</a:t>
          </a:r>
          <a:endParaRPr lang="en-GB" sz="1900" b="1" kern="1200" dirty="0">
            <a:latin typeface="Bahnschrift" panose="020B0502040204020203" pitchFamily="34" charset="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900" b="1" kern="1200" dirty="0" smtClean="0">
              <a:latin typeface="Bahnschrift" panose="020B0502040204020203" pitchFamily="34" charset="0"/>
            </a:rPr>
            <a:t>SSC CGL</a:t>
          </a:r>
          <a:endParaRPr lang="en-GB" sz="1900" b="1" kern="1200" dirty="0">
            <a:latin typeface="Bahnschrift" panose="020B0502040204020203" pitchFamily="34" charset="0"/>
          </a:endParaRPr>
        </a:p>
      </dsp:txBody>
      <dsp:txXfrm>
        <a:off x="4420196" y="2636786"/>
        <a:ext cx="2380106" cy="8670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DE44B-6A93-42BC-8C2E-67AC84607B5B}">
      <dsp:nvSpPr>
        <dsp:cNvPr id="0" name=""/>
        <dsp:cNvSpPr/>
      </dsp:nvSpPr>
      <dsp:spPr>
        <a:xfrm>
          <a:off x="0" y="0"/>
          <a:ext cx="2908300" cy="497205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latin typeface="Tw Cen MT Condensed Extra Bold" panose="020B0803020202020204" pitchFamily="34" charset="0"/>
            </a:rPr>
            <a:t>Step 2</a:t>
          </a:r>
          <a:endParaRPr lang="en-GB" sz="6500" kern="1200" dirty="0">
            <a:latin typeface="Tw Cen MT Condensed Extra Bold" panose="020B0803020202020204" pitchFamily="34" charset="0"/>
          </a:endParaRPr>
        </a:p>
      </dsp:txBody>
      <dsp:txXfrm>
        <a:off x="0" y="0"/>
        <a:ext cx="2908300" cy="1491615"/>
      </dsp:txXfrm>
    </dsp:sp>
    <dsp:sp modelId="{D3CE763F-92FA-4F7E-93DD-AAD9666921DF}">
      <dsp:nvSpPr>
        <dsp:cNvPr id="0" name=""/>
        <dsp:cNvSpPr/>
      </dsp:nvSpPr>
      <dsp:spPr>
        <a:xfrm>
          <a:off x="290829" y="1491615"/>
          <a:ext cx="2326640" cy="32318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Calibri"/>
              <a:cs typeface="Calibri"/>
            </a:rPr>
            <a:t>Sign</a:t>
          </a:r>
          <a:r>
            <a:rPr lang="en-US" sz="2500" kern="1200" spc="25" dirty="0" smtClean="0">
              <a:latin typeface="Calibri"/>
              <a:cs typeface="Calibri"/>
            </a:rPr>
            <a:t> </a:t>
          </a:r>
          <a:r>
            <a:rPr lang="en-US" sz="2500" kern="1200" dirty="0" smtClean="0">
              <a:latin typeface="Calibri"/>
              <a:cs typeface="Calibri"/>
            </a:rPr>
            <a:t>In</a:t>
          </a:r>
          <a:r>
            <a:rPr lang="en-US" sz="2500" kern="1200" spc="375" dirty="0" smtClean="0">
              <a:latin typeface="Calibri"/>
              <a:cs typeface="Calibri"/>
            </a:rPr>
            <a:t> </a:t>
          </a:r>
          <a:r>
            <a:rPr lang="en-US" sz="2500" kern="1200" dirty="0" smtClean="0">
              <a:latin typeface="Calibri"/>
              <a:cs typeface="Calibri"/>
            </a:rPr>
            <a:t>with any</a:t>
          </a:r>
          <a:r>
            <a:rPr lang="en-US" sz="2500" kern="1200" spc="-5" dirty="0" smtClean="0">
              <a:latin typeface="Calibri"/>
              <a:cs typeface="Calibri"/>
            </a:rPr>
            <a:t> </a:t>
          </a:r>
          <a:r>
            <a:rPr lang="en-US" sz="2500" kern="1200" dirty="0" smtClean="0">
              <a:latin typeface="Calibri"/>
              <a:cs typeface="Calibri"/>
            </a:rPr>
            <a:t>one</a:t>
          </a:r>
          <a:r>
            <a:rPr lang="en-US" sz="2500" kern="1200" spc="5" dirty="0" smtClean="0">
              <a:latin typeface="Calibri"/>
              <a:cs typeface="Calibri"/>
            </a:rPr>
            <a:t> </a:t>
          </a:r>
          <a:r>
            <a:rPr lang="en-US" sz="2500" kern="1200" dirty="0" smtClean="0">
              <a:latin typeface="Calibri"/>
              <a:cs typeface="Calibri"/>
            </a:rPr>
            <a:t>of</a:t>
          </a:r>
          <a:r>
            <a:rPr lang="en-US" sz="2500" kern="1200" spc="-15" dirty="0" smtClean="0">
              <a:latin typeface="Calibri"/>
              <a:cs typeface="Calibri"/>
            </a:rPr>
            <a:t> </a:t>
          </a:r>
          <a:r>
            <a:rPr lang="en-US" sz="2500" kern="1200" dirty="0" smtClean="0">
              <a:latin typeface="Calibri"/>
              <a:cs typeface="Calibri"/>
            </a:rPr>
            <a:t>the</a:t>
          </a:r>
          <a:r>
            <a:rPr lang="en-US" sz="2500" kern="1200" spc="10" dirty="0" smtClean="0">
              <a:latin typeface="Calibri"/>
              <a:cs typeface="Calibri"/>
            </a:rPr>
            <a:t> </a:t>
          </a:r>
          <a:r>
            <a:rPr lang="en-US" sz="2500" kern="1200" spc="-50" dirty="0" smtClean="0">
              <a:latin typeface="Calibri"/>
              <a:cs typeface="Calibri"/>
            </a:rPr>
            <a:t>4 </a:t>
          </a:r>
          <a:r>
            <a:rPr lang="en-US" sz="2500" kern="1200" dirty="0" smtClean="0">
              <a:latin typeface="Calibri"/>
              <a:cs typeface="Calibri"/>
            </a:rPr>
            <a:t>key</a:t>
          </a:r>
          <a:r>
            <a:rPr lang="en-US" sz="2500" kern="1200" spc="-55" dirty="0" smtClean="0">
              <a:latin typeface="Calibri"/>
              <a:cs typeface="Calibri"/>
            </a:rPr>
            <a:t> </a:t>
          </a:r>
          <a:r>
            <a:rPr lang="en-US" sz="2500" kern="1200" dirty="0" smtClean="0">
              <a:latin typeface="Calibri"/>
              <a:cs typeface="Calibri"/>
            </a:rPr>
            <a:t>members</a:t>
          </a:r>
          <a:r>
            <a:rPr lang="en-US" sz="2500" kern="1200" spc="-35" dirty="0" smtClean="0">
              <a:latin typeface="Calibri"/>
              <a:cs typeface="Calibri"/>
            </a:rPr>
            <a:t> </a:t>
          </a:r>
          <a:r>
            <a:rPr lang="en-US" sz="2500" kern="1200" dirty="0" smtClean="0">
              <a:latin typeface="Calibri"/>
              <a:cs typeface="Calibri"/>
            </a:rPr>
            <a:t>username</a:t>
          </a:r>
          <a:r>
            <a:rPr lang="en-US" sz="2500" kern="1200" spc="-15" dirty="0" smtClean="0">
              <a:latin typeface="Calibri"/>
              <a:cs typeface="Calibri"/>
            </a:rPr>
            <a:t> </a:t>
          </a:r>
          <a:r>
            <a:rPr lang="en-US" sz="2500" kern="1200" spc="-25" dirty="0" smtClean="0">
              <a:latin typeface="Calibri"/>
              <a:cs typeface="Calibri"/>
            </a:rPr>
            <a:t>and </a:t>
          </a:r>
          <a:r>
            <a:rPr lang="en-US" sz="2500" kern="1200" dirty="0" smtClean="0">
              <a:latin typeface="Calibri"/>
              <a:cs typeface="Calibri"/>
            </a:rPr>
            <a:t>password</a:t>
          </a:r>
          <a:r>
            <a:rPr lang="en-US" sz="2500" kern="1200" spc="-70" dirty="0" smtClean="0">
              <a:latin typeface="Calibri"/>
              <a:cs typeface="Calibri"/>
            </a:rPr>
            <a:t> </a:t>
          </a:r>
          <a:r>
            <a:rPr lang="en-US" sz="2500" kern="1200" spc="-25" dirty="0" smtClean="0">
              <a:latin typeface="Calibri"/>
              <a:cs typeface="Calibri"/>
            </a:rPr>
            <a:t>of </a:t>
          </a:r>
          <a:r>
            <a:rPr lang="en-GB" sz="2500" kern="1200" dirty="0" smtClean="0">
              <a:latin typeface="Calibri"/>
              <a:cs typeface="Calibri"/>
            </a:rPr>
            <a:t>NDLI</a:t>
          </a:r>
          <a:r>
            <a:rPr lang="en-GB" sz="2500" kern="1200" spc="15" dirty="0" smtClean="0">
              <a:latin typeface="Calibri"/>
              <a:cs typeface="Calibri"/>
            </a:rPr>
            <a:t> </a:t>
          </a:r>
          <a:r>
            <a:rPr lang="en-GB" sz="2500" kern="1200" spc="-10" dirty="0" smtClean="0">
              <a:latin typeface="Calibri"/>
              <a:cs typeface="Calibri"/>
            </a:rPr>
            <a:t>website</a:t>
          </a:r>
          <a:endParaRPr lang="en-GB" sz="2500" kern="1200" dirty="0">
            <a:latin typeface="Bahnschrift" panose="020B0502040204020203" pitchFamily="34" charset="0"/>
          </a:endParaRPr>
        </a:p>
      </dsp:txBody>
      <dsp:txXfrm>
        <a:off x="358974" y="1559760"/>
        <a:ext cx="2190350" cy="30955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DE44B-6A93-42BC-8C2E-67AC84607B5B}">
      <dsp:nvSpPr>
        <dsp:cNvPr id="0" name=""/>
        <dsp:cNvSpPr/>
      </dsp:nvSpPr>
      <dsp:spPr>
        <a:xfrm>
          <a:off x="0" y="0"/>
          <a:ext cx="3035299" cy="501014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latin typeface="Tw Cen MT Condensed Extra Bold" panose="020B0803020202020204" pitchFamily="34" charset="0"/>
            </a:rPr>
            <a:t>Step 3</a:t>
          </a:r>
          <a:endParaRPr lang="en-GB" sz="6500" kern="1200" dirty="0">
            <a:latin typeface="Tw Cen MT Condensed Extra Bold" panose="020B0803020202020204" pitchFamily="34" charset="0"/>
          </a:endParaRPr>
        </a:p>
      </dsp:txBody>
      <dsp:txXfrm>
        <a:off x="0" y="0"/>
        <a:ext cx="3035299" cy="1503045"/>
      </dsp:txXfrm>
    </dsp:sp>
    <dsp:sp modelId="{D3CE763F-92FA-4F7E-93DD-AAD9666921DF}">
      <dsp:nvSpPr>
        <dsp:cNvPr id="0" name=""/>
        <dsp:cNvSpPr/>
      </dsp:nvSpPr>
      <dsp:spPr>
        <a:xfrm>
          <a:off x="326331" y="1385398"/>
          <a:ext cx="2428239" cy="20594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/>
              <a:cs typeface="Calibri"/>
            </a:rPr>
            <a:t>Search</a:t>
          </a:r>
          <a:r>
            <a:rPr lang="en-US" sz="1600" kern="1200" spc="-50" dirty="0" smtClean="0">
              <a:latin typeface="Calibri"/>
              <a:cs typeface="Calibri"/>
            </a:rPr>
            <a:t> </a:t>
          </a:r>
          <a:r>
            <a:rPr lang="en-US" sz="1600" kern="1200" dirty="0" smtClean="0">
              <a:latin typeface="Calibri"/>
              <a:cs typeface="Calibri"/>
            </a:rPr>
            <a:t>your</a:t>
          </a:r>
          <a:r>
            <a:rPr lang="en-US" sz="1600" kern="1200" spc="-45" dirty="0" smtClean="0">
              <a:latin typeface="Calibri"/>
              <a:cs typeface="Calibri"/>
            </a:rPr>
            <a:t> </a:t>
          </a:r>
          <a:r>
            <a:rPr lang="en-US" sz="1600" kern="1200" dirty="0" smtClean="0">
              <a:latin typeface="Calibri"/>
              <a:cs typeface="Calibri"/>
            </a:rPr>
            <a:t>institute</a:t>
          </a:r>
          <a:r>
            <a:rPr lang="en-US" sz="1600" kern="1200" spc="-25" dirty="0" smtClean="0">
              <a:latin typeface="Calibri"/>
              <a:cs typeface="Calibri"/>
            </a:rPr>
            <a:t> </a:t>
          </a:r>
          <a:r>
            <a:rPr lang="en-US" sz="1600" kern="1200" spc="-20" dirty="0" smtClean="0">
              <a:latin typeface="Calibri"/>
              <a:cs typeface="Calibri"/>
            </a:rPr>
            <a:t>name </a:t>
          </a:r>
          <a:r>
            <a:rPr lang="en-US" sz="1600" kern="1200" dirty="0" smtClean="0">
              <a:latin typeface="Calibri"/>
              <a:cs typeface="Calibri"/>
            </a:rPr>
            <a:t>"For</a:t>
          </a:r>
          <a:r>
            <a:rPr lang="en-US" sz="1600" kern="1200" spc="-25" dirty="0" smtClean="0">
              <a:latin typeface="Calibri"/>
              <a:cs typeface="Calibri"/>
            </a:rPr>
            <a:t> </a:t>
          </a:r>
          <a:r>
            <a:rPr lang="en-US" sz="1600" kern="1200" dirty="0" smtClean="0">
              <a:latin typeface="Calibri"/>
              <a:cs typeface="Calibri"/>
            </a:rPr>
            <a:t>ex.</a:t>
          </a:r>
          <a:r>
            <a:rPr lang="en-US" sz="1600" kern="1200" spc="-45" dirty="0" smtClean="0">
              <a:latin typeface="Calibri"/>
              <a:cs typeface="Calibri"/>
            </a:rPr>
            <a:t> </a:t>
          </a:r>
          <a:r>
            <a:rPr lang="en-US" sz="1600" kern="1200" dirty="0" smtClean="0">
              <a:latin typeface="Calibri"/>
              <a:cs typeface="Calibri"/>
            </a:rPr>
            <a:t>My</a:t>
          </a:r>
          <a:r>
            <a:rPr lang="en-US" sz="1600" kern="1200" spc="-40" dirty="0" smtClean="0">
              <a:latin typeface="Calibri"/>
              <a:cs typeface="Calibri"/>
            </a:rPr>
            <a:t> </a:t>
          </a:r>
          <a:r>
            <a:rPr lang="en-US" sz="1600" kern="1200" dirty="0" smtClean="0">
              <a:latin typeface="Calibri"/>
              <a:cs typeface="Calibri"/>
            </a:rPr>
            <a:t>test</a:t>
          </a:r>
          <a:r>
            <a:rPr lang="en-US" sz="1600" kern="1200" spc="-25" dirty="0" smtClean="0">
              <a:latin typeface="Calibri"/>
              <a:cs typeface="Calibri"/>
            </a:rPr>
            <a:t> </a:t>
          </a:r>
          <a:r>
            <a:rPr lang="en-US" sz="1600" kern="1200" spc="-10" dirty="0" smtClean="0">
              <a:latin typeface="Calibri"/>
              <a:cs typeface="Calibri"/>
            </a:rPr>
            <a:t>institute“ </a:t>
          </a:r>
          <a:r>
            <a:rPr lang="en-US" kern="1200" dirty="0" smtClean="0">
              <a:latin typeface="Calibri"/>
              <a:cs typeface="Calibri"/>
            </a:rPr>
            <a:t>or</a:t>
          </a:r>
          <a:r>
            <a:rPr lang="en-US" kern="1200" spc="-35" dirty="0" smtClean="0">
              <a:latin typeface="Calibri"/>
              <a:cs typeface="Calibri"/>
            </a:rPr>
            <a:t> </a:t>
          </a:r>
          <a:r>
            <a:rPr lang="en-US" kern="1200" dirty="0" smtClean="0">
              <a:latin typeface="Calibri"/>
              <a:cs typeface="Calibri"/>
            </a:rPr>
            <a:t>use</a:t>
          </a:r>
          <a:r>
            <a:rPr lang="en-US" kern="1200" spc="-25" dirty="0" smtClean="0">
              <a:latin typeface="Calibri"/>
              <a:cs typeface="Calibri"/>
            </a:rPr>
            <a:t> </a:t>
          </a:r>
          <a:r>
            <a:rPr lang="en-US" kern="1200" dirty="0" smtClean="0">
              <a:latin typeface="Calibri"/>
              <a:cs typeface="Calibri"/>
            </a:rPr>
            <a:t>your</a:t>
          </a:r>
          <a:r>
            <a:rPr lang="en-US" kern="1200" spc="-15" dirty="0" smtClean="0">
              <a:latin typeface="Calibri"/>
              <a:cs typeface="Calibri"/>
            </a:rPr>
            <a:t> </a:t>
          </a:r>
          <a:r>
            <a:rPr lang="en-US" kern="1200" dirty="0" smtClean="0">
              <a:latin typeface="Calibri"/>
              <a:cs typeface="Calibri"/>
            </a:rPr>
            <a:t>institute code</a:t>
          </a:r>
          <a:r>
            <a:rPr lang="en-US" kern="1200" spc="-20" dirty="0" smtClean="0">
              <a:latin typeface="Calibri"/>
              <a:cs typeface="Calibri"/>
            </a:rPr>
            <a:t> like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kern="1200" dirty="0" smtClean="0">
              <a:latin typeface="Calibri"/>
              <a:cs typeface="Calibri"/>
            </a:rPr>
            <a:t>“TEST_INST_00125“</a:t>
          </a:r>
          <a:r>
            <a:rPr lang="en-GB" kern="1200" spc="-25" dirty="0" smtClean="0">
              <a:latin typeface="Calibri"/>
              <a:cs typeface="Calibri"/>
            </a:rPr>
            <a:t> </a:t>
          </a:r>
          <a:r>
            <a:rPr lang="en-GB" kern="1200" spc="-20" dirty="0" smtClean="0">
              <a:latin typeface="Calibri"/>
              <a:cs typeface="Calibri"/>
            </a:rPr>
            <a:t>(Your</a:t>
          </a:r>
          <a:r>
            <a:rPr lang="en-GB" kern="1200" spc="-55" dirty="0" smtClean="0">
              <a:latin typeface="Calibri"/>
              <a:cs typeface="Calibri"/>
            </a:rPr>
            <a:t> </a:t>
          </a:r>
          <a:r>
            <a:rPr lang="en-GB" kern="1200" spc="-10" dirty="0" smtClean="0">
              <a:latin typeface="Calibri"/>
              <a:cs typeface="Calibri"/>
            </a:rPr>
            <a:t>AICTE/UGC </a:t>
          </a:r>
          <a:r>
            <a:rPr lang="en-GB" kern="1200" dirty="0" smtClean="0">
              <a:latin typeface="Calibri"/>
              <a:cs typeface="Calibri"/>
            </a:rPr>
            <a:t>id</a:t>
          </a:r>
          <a:r>
            <a:rPr lang="en-GB" kern="1200" spc="-10" dirty="0" smtClean="0">
              <a:latin typeface="Calibri"/>
              <a:cs typeface="Calibri"/>
            </a:rPr>
            <a:t> </a:t>
          </a:r>
          <a:r>
            <a:rPr lang="en-GB" kern="1200" dirty="0" smtClean="0">
              <a:latin typeface="Calibri"/>
              <a:cs typeface="Calibri"/>
            </a:rPr>
            <a:t>or</a:t>
          </a:r>
          <a:r>
            <a:rPr lang="en-GB" kern="1200" spc="-20" dirty="0" smtClean="0">
              <a:latin typeface="Calibri"/>
              <a:cs typeface="Calibri"/>
            </a:rPr>
            <a:t> </a:t>
          </a:r>
          <a:r>
            <a:rPr lang="en-GB" kern="1200" spc="-10" dirty="0" smtClean="0">
              <a:latin typeface="Calibri"/>
              <a:cs typeface="Calibri"/>
            </a:rPr>
            <a:t>registration</a:t>
          </a:r>
          <a:r>
            <a:rPr lang="en-GB" kern="1200" spc="40" dirty="0" smtClean="0">
              <a:latin typeface="Calibri"/>
              <a:cs typeface="Calibri"/>
            </a:rPr>
            <a:t> </a:t>
          </a:r>
          <a:r>
            <a:rPr lang="en-GB" kern="1200" spc="-10" dirty="0" smtClean="0">
              <a:latin typeface="Calibri"/>
              <a:cs typeface="Calibri"/>
            </a:rPr>
            <a:t>code). </a:t>
          </a:r>
          <a:endParaRPr lang="en-GB" sz="1600" kern="1200" dirty="0">
            <a:latin typeface="Bahnschrift" panose="020B0502040204020203" pitchFamily="34" charset="0"/>
          </a:endParaRPr>
        </a:p>
      </dsp:txBody>
      <dsp:txXfrm>
        <a:off x="386651" y="1445718"/>
        <a:ext cx="2307599" cy="1938848"/>
      </dsp:txXfrm>
    </dsp:sp>
    <dsp:sp modelId="{F620A8F2-727B-4094-B745-453AD8334A5D}">
      <dsp:nvSpPr>
        <dsp:cNvPr id="0" name=""/>
        <dsp:cNvSpPr/>
      </dsp:nvSpPr>
      <dsp:spPr>
        <a:xfrm>
          <a:off x="303530" y="3718624"/>
          <a:ext cx="2428239" cy="10410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/>
              <a:cs typeface="Calibri"/>
            </a:rPr>
            <a:t>In</a:t>
          </a:r>
          <a:r>
            <a:rPr lang="en-US" sz="1600" kern="1200" spc="-35" dirty="0" smtClean="0">
              <a:latin typeface="Calibri"/>
              <a:cs typeface="Calibri"/>
            </a:rPr>
            <a:t> </a:t>
          </a:r>
          <a:r>
            <a:rPr lang="en-US" sz="1600" kern="1200" dirty="0" smtClean="0">
              <a:latin typeface="Calibri"/>
              <a:cs typeface="Calibri"/>
            </a:rPr>
            <a:t>case</a:t>
          </a:r>
          <a:r>
            <a:rPr lang="en-US" sz="1600" kern="1200" spc="-45" dirty="0" smtClean="0">
              <a:latin typeface="Calibri"/>
              <a:cs typeface="Calibri"/>
            </a:rPr>
            <a:t> </a:t>
          </a:r>
          <a:r>
            <a:rPr lang="en-US" sz="1600" kern="1200" dirty="0" smtClean="0">
              <a:latin typeface="Calibri"/>
              <a:cs typeface="Calibri"/>
            </a:rPr>
            <a:t>your</a:t>
          </a:r>
          <a:r>
            <a:rPr lang="en-US" sz="1600" kern="1200" spc="-20" dirty="0" smtClean="0">
              <a:latin typeface="Calibri"/>
              <a:cs typeface="Calibri"/>
            </a:rPr>
            <a:t> </a:t>
          </a:r>
          <a:r>
            <a:rPr lang="en-US" sz="1600" kern="1200" dirty="0" smtClean="0">
              <a:latin typeface="Calibri"/>
              <a:cs typeface="Calibri"/>
            </a:rPr>
            <a:t>institute</a:t>
          </a:r>
          <a:r>
            <a:rPr lang="en-US" sz="1600" kern="1200" spc="20" dirty="0" smtClean="0">
              <a:latin typeface="Calibri"/>
              <a:cs typeface="Calibri"/>
            </a:rPr>
            <a:t> </a:t>
          </a:r>
          <a:r>
            <a:rPr lang="en-US" sz="1600" kern="1200" dirty="0" smtClean="0">
              <a:latin typeface="Calibri"/>
              <a:cs typeface="Calibri"/>
            </a:rPr>
            <a:t>name</a:t>
          </a:r>
          <a:r>
            <a:rPr lang="en-US" sz="1600" kern="1200" spc="-25" dirty="0" smtClean="0">
              <a:latin typeface="Calibri"/>
              <a:cs typeface="Calibri"/>
            </a:rPr>
            <a:t> </a:t>
          </a:r>
          <a:r>
            <a:rPr lang="en-US" sz="1600" kern="1200" dirty="0" smtClean="0">
              <a:latin typeface="Calibri"/>
              <a:cs typeface="Calibri"/>
            </a:rPr>
            <a:t>is</a:t>
          </a:r>
          <a:r>
            <a:rPr lang="en-US" sz="1600" kern="1200" spc="-40" dirty="0" smtClean="0">
              <a:latin typeface="Calibri"/>
              <a:cs typeface="Calibri"/>
            </a:rPr>
            <a:t> </a:t>
          </a:r>
          <a:r>
            <a:rPr lang="en-US" sz="1600" kern="1200" spc="-10" dirty="0" smtClean="0">
              <a:latin typeface="Calibri"/>
              <a:cs typeface="Calibri"/>
            </a:rPr>
            <a:t>unavailable, </a:t>
          </a:r>
          <a:r>
            <a:rPr lang="en-US" sz="1600" kern="1200" dirty="0" smtClean="0">
              <a:latin typeface="Calibri"/>
              <a:cs typeface="Calibri"/>
            </a:rPr>
            <a:t>choose</a:t>
          </a:r>
          <a:r>
            <a:rPr lang="en-US" sz="1600" kern="1200" spc="-25" dirty="0" smtClean="0">
              <a:latin typeface="Calibri"/>
              <a:cs typeface="Calibri"/>
            </a:rPr>
            <a:t> </a:t>
          </a:r>
          <a:r>
            <a:rPr lang="en-US" sz="1600" b="1" kern="1200" dirty="0" smtClean="0">
              <a:solidFill>
                <a:srgbClr val="7030A0"/>
              </a:solidFill>
              <a:latin typeface="Calibri"/>
              <a:cs typeface="Calibri"/>
            </a:rPr>
            <a:t>“Other”</a:t>
          </a:r>
          <a:r>
            <a:rPr lang="en-US" sz="1600" b="1" kern="1200" spc="20" dirty="0" smtClean="0">
              <a:solidFill>
                <a:srgbClr val="7030A0"/>
              </a:solidFill>
              <a:latin typeface="Calibri"/>
              <a:cs typeface="Calibri"/>
            </a:rPr>
            <a:t> </a:t>
          </a:r>
          <a:r>
            <a:rPr lang="en-US" sz="1600" kern="1200" dirty="0" smtClean="0">
              <a:latin typeface="Calibri"/>
              <a:cs typeface="Calibri"/>
            </a:rPr>
            <a:t>option and</a:t>
          </a:r>
          <a:r>
            <a:rPr lang="en-US" sz="1600" kern="1200" spc="-10" dirty="0" smtClean="0">
              <a:latin typeface="Calibri"/>
              <a:cs typeface="Calibri"/>
            </a:rPr>
            <a:t> </a:t>
          </a:r>
          <a:r>
            <a:rPr lang="en-US" sz="1600" kern="1200" dirty="0" smtClean="0">
              <a:latin typeface="Calibri"/>
              <a:cs typeface="Calibri"/>
            </a:rPr>
            <a:t>enter</a:t>
          </a:r>
          <a:r>
            <a:rPr lang="en-US" sz="1600" kern="1200" spc="20" dirty="0" smtClean="0">
              <a:latin typeface="Calibri"/>
              <a:cs typeface="Calibri"/>
            </a:rPr>
            <a:t> </a:t>
          </a:r>
          <a:r>
            <a:rPr lang="en-US" sz="1600" kern="1200" spc="-20" dirty="0" smtClean="0">
              <a:latin typeface="Calibri"/>
              <a:cs typeface="Calibri"/>
            </a:rPr>
            <a:t>your </a:t>
          </a:r>
          <a:r>
            <a:rPr lang="en-US" sz="1600" kern="1200" dirty="0" smtClean="0">
              <a:latin typeface="Calibri"/>
              <a:cs typeface="Calibri"/>
            </a:rPr>
            <a:t>institute</a:t>
          </a:r>
          <a:r>
            <a:rPr lang="en-US" sz="1600" kern="1200" spc="-45" dirty="0" smtClean="0">
              <a:latin typeface="Calibri"/>
              <a:cs typeface="Calibri"/>
            </a:rPr>
            <a:t> </a:t>
          </a:r>
          <a:r>
            <a:rPr lang="en-US" sz="1600" kern="1200" spc="-10" dirty="0" smtClean="0">
              <a:latin typeface="Calibri"/>
              <a:cs typeface="Calibri"/>
            </a:rPr>
            <a:t>details</a:t>
          </a:r>
          <a:endParaRPr lang="en-GB" sz="1600" kern="1200" dirty="0">
            <a:latin typeface="Bahnschrift" panose="020B0502040204020203" pitchFamily="34" charset="0"/>
          </a:endParaRPr>
        </a:p>
      </dsp:txBody>
      <dsp:txXfrm>
        <a:off x="334020" y="3749114"/>
        <a:ext cx="2367259" cy="9800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DE44B-6A93-42BC-8C2E-67AC84607B5B}">
      <dsp:nvSpPr>
        <dsp:cNvPr id="0" name=""/>
        <dsp:cNvSpPr/>
      </dsp:nvSpPr>
      <dsp:spPr>
        <a:xfrm>
          <a:off x="0" y="0"/>
          <a:ext cx="2982685" cy="506548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latin typeface="Tw Cen MT Condensed Extra Bold" panose="020B0803020202020204" pitchFamily="34" charset="0"/>
            </a:rPr>
            <a:t>Step 4</a:t>
          </a:r>
          <a:endParaRPr lang="en-GB" sz="6500" kern="1200" dirty="0">
            <a:latin typeface="Tw Cen MT Condensed Extra Bold" panose="020B0803020202020204" pitchFamily="34" charset="0"/>
          </a:endParaRPr>
        </a:p>
      </dsp:txBody>
      <dsp:txXfrm>
        <a:off x="0" y="0"/>
        <a:ext cx="2982685" cy="1519645"/>
      </dsp:txXfrm>
    </dsp:sp>
    <dsp:sp modelId="{D3CE763F-92FA-4F7E-93DD-AAD9666921DF}">
      <dsp:nvSpPr>
        <dsp:cNvPr id="0" name=""/>
        <dsp:cNvSpPr/>
      </dsp:nvSpPr>
      <dsp:spPr>
        <a:xfrm>
          <a:off x="298268" y="1519645"/>
          <a:ext cx="2386148" cy="32925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Arial"/>
              <a:cs typeface="Arial"/>
            </a:rPr>
            <a:t>Verify</a:t>
          </a:r>
          <a:r>
            <a:rPr lang="en-US" sz="2500" kern="1200" spc="-35" dirty="0" smtClean="0">
              <a:latin typeface="Arial"/>
              <a:cs typeface="Arial"/>
            </a:rPr>
            <a:t> </a:t>
          </a:r>
          <a:r>
            <a:rPr lang="en-US" sz="2500" kern="1200" dirty="0" smtClean="0">
              <a:latin typeface="Arial"/>
              <a:cs typeface="Arial"/>
            </a:rPr>
            <a:t>your</a:t>
          </a:r>
          <a:r>
            <a:rPr lang="en-US" sz="2500" kern="1200" spc="-5" dirty="0" smtClean="0">
              <a:latin typeface="Arial"/>
              <a:cs typeface="Arial"/>
            </a:rPr>
            <a:t> </a:t>
          </a:r>
          <a:r>
            <a:rPr lang="en-US" sz="2500" kern="1200" dirty="0" smtClean="0">
              <a:latin typeface="Arial"/>
              <a:cs typeface="Arial"/>
            </a:rPr>
            <a:t>institute</a:t>
          </a:r>
          <a:r>
            <a:rPr lang="en-US" sz="2500" kern="1200" spc="-65" dirty="0" smtClean="0">
              <a:latin typeface="Arial"/>
              <a:cs typeface="Arial"/>
            </a:rPr>
            <a:t> </a:t>
          </a:r>
          <a:r>
            <a:rPr lang="en-US" sz="2500" kern="1200" dirty="0" smtClean="0">
              <a:latin typeface="Arial"/>
              <a:cs typeface="Arial"/>
            </a:rPr>
            <a:t>details</a:t>
          </a:r>
          <a:r>
            <a:rPr lang="en-US" sz="2500" kern="1200" spc="-40" dirty="0" smtClean="0">
              <a:latin typeface="Arial"/>
              <a:cs typeface="Arial"/>
            </a:rPr>
            <a:t> </a:t>
          </a:r>
          <a:r>
            <a:rPr lang="en-US" sz="2500" kern="1200" dirty="0" smtClean="0">
              <a:latin typeface="Arial"/>
              <a:cs typeface="Arial"/>
            </a:rPr>
            <a:t>and</a:t>
          </a:r>
          <a:r>
            <a:rPr lang="en-US" sz="2500" kern="1200" spc="-15" dirty="0" smtClean="0">
              <a:latin typeface="Arial"/>
              <a:cs typeface="Arial"/>
            </a:rPr>
            <a:t> </a:t>
          </a:r>
          <a:r>
            <a:rPr lang="en-US" sz="2500" kern="1200" spc="-25" dirty="0" smtClean="0">
              <a:latin typeface="Arial"/>
              <a:cs typeface="Arial"/>
            </a:rPr>
            <a:t>if </a:t>
          </a:r>
          <a:r>
            <a:rPr lang="en-US" sz="2500" kern="1200" dirty="0" smtClean="0">
              <a:latin typeface="Arial"/>
              <a:cs typeface="Arial"/>
            </a:rPr>
            <a:t>all</a:t>
          </a:r>
          <a:r>
            <a:rPr lang="en-US" sz="2500" kern="1200" spc="-5" dirty="0" smtClean="0">
              <a:latin typeface="Arial"/>
              <a:cs typeface="Arial"/>
            </a:rPr>
            <a:t> </a:t>
          </a:r>
          <a:r>
            <a:rPr lang="en-US" sz="2500" kern="1200" dirty="0" smtClean="0">
              <a:latin typeface="Arial"/>
              <a:cs typeface="Arial"/>
            </a:rPr>
            <a:t>looks</a:t>
          </a:r>
          <a:r>
            <a:rPr lang="en-US" sz="2500" kern="1200" spc="-25" dirty="0" smtClean="0">
              <a:latin typeface="Arial"/>
              <a:cs typeface="Arial"/>
            </a:rPr>
            <a:t> </a:t>
          </a:r>
          <a:r>
            <a:rPr lang="en-US" sz="2500" kern="1200" dirty="0" smtClean="0">
              <a:latin typeface="Arial"/>
              <a:cs typeface="Arial"/>
            </a:rPr>
            <a:t>good,</a:t>
          </a:r>
          <a:r>
            <a:rPr lang="en-US" sz="2500" kern="1200" spc="-10" dirty="0" smtClean="0">
              <a:latin typeface="Arial"/>
              <a:cs typeface="Arial"/>
            </a:rPr>
            <a:t> </a:t>
          </a:r>
          <a:r>
            <a:rPr lang="en-US" sz="2500" kern="1200" dirty="0" smtClean="0">
              <a:latin typeface="Calibri"/>
              <a:cs typeface="Calibri"/>
            </a:rPr>
            <a:t>Click</a:t>
          </a:r>
          <a:r>
            <a:rPr lang="en-US" sz="2500" kern="1200" spc="10" dirty="0" smtClean="0">
              <a:latin typeface="Calibri"/>
              <a:cs typeface="Calibri"/>
            </a:rPr>
            <a:t> </a:t>
          </a:r>
          <a:r>
            <a:rPr lang="en-US" sz="2500" kern="1200" spc="-25" dirty="0" smtClean="0">
              <a:latin typeface="Calibri"/>
              <a:cs typeface="Calibri"/>
            </a:rPr>
            <a:t>on “</a:t>
          </a:r>
          <a:r>
            <a:rPr lang="en-US" sz="3600" kern="1200" spc="-25" dirty="0" smtClean="0">
              <a:latin typeface="Calibri"/>
              <a:cs typeface="Calibri"/>
            </a:rPr>
            <a:t>SAVE</a:t>
          </a:r>
          <a:r>
            <a:rPr lang="en-US" sz="2500" kern="1200" spc="-25" dirty="0" smtClean="0">
              <a:latin typeface="Calibri"/>
              <a:cs typeface="Calibri"/>
            </a:rPr>
            <a:t>” </a:t>
          </a:r>
          <a:r>
            <a:rPr lang="en-US" sz="2500" kern="1200" dirty="0" smtClean="0">
              <a:latin typeface="Calibri"/>
              <a:cs typeface="Calibri"/>
            </a:rPr>
            <a:t>button</a:t>
          </a:r>
          <a:r>
            <a:rPr lang="en-US" sz="2500" kern="1200" spc="-15" dirty="0" smtClean="0">
              <a:latin typeface="Calibri"/>
              <a:cs typeface="Calibri"/>
            </a:rPr>
            <a:t> </a:t>
          </a:r>
          <a:r>
            <a:rPr lang="en-US" sz="2500" kern="1200" dirty="0" smtClean="0">
              <a:latin typeface="Calibri"/>
              <a:cs typeface="Calibri"/>
            </a:rPr>
            <a:t>in</a:t>
          </a:r>
          <a:r>
            <a:rPr lang="en-US" sz="2500" kern="1200" spc="-30" dirty="0" smtClean="0">
              <a:latin typeface="Calibri"/>
              <a:cs typeface="Calibri"/>
            </a:rPr>
            <a:t> </a:t>
          </a:r>
          <a:r>
            <a:rPr lang="en-US" sz="2500" kern="1200" dirty="0" smtClean="0">
              <a:latin typeface="Calibri"/>
              <a:cs typeface="Calibri"/>
            </a:rPr>
            <a:t>the</a:t>
          </a:r>
          <a:r>
            <a:rPr lang="en-US" sz="2500" kern="1200" spc="-30" dirty="0" smtClean="0">
              <a:latin typeface="Calibri"/>
              <a:cs typeface="Calibri"/>
            </a:rPr>
            <a:t> </a:t>
          </a:r>
          <a:r>
            <a:rPr lang="en-US" sz="2500" kern="1200" dirty="0" smtClean="0">
              <a:latin typeface="Calibri"/>
              <a:cs typeface="Calibri"/>
            </a:rPr>
            <a:t>bottom</a:t>
          </a:r>
          <a:r>
            <a:rPr lang="en-US" sz="2500" kern="1200" spc="-40" dirty="0" smtClean="0">
              <a:latin typeface="Calibri"/>
              <a:cs typeface="Calibri"/>
            </a:rPr>
            <a:t> </a:t>
          </a:r>
          <a:r>
            <a:rPr lang="en-US" sz="2500" kern="1200" spc="-25" dirty="0" smtClean="0">
              <a:latin typeface="Calibri"/>
              <a:cs typeface="Calibri"/>
            </a:rPr>
            <a:t>and </a:t>
          </a:r>
          <a:r>
            <a:rPr lang="en-GB" sz="2500" kern="1200" spc="-10" dirty="0" smtClean="0">
              <a:latin typeface="Calibri"/>
              <a:cs typeface="Calibri"/>
            </a:rPr>
            <a:t>continue…</a:t>
          </a:r>
          <a:endParaRPr lang="en-GB" sz="2500" kern="1200" dirty="0">
            <a:latin typeface="Bahnschrift" panose="020B0502040204020203" pitchFamily="34" charset="0"/>
          </a:endParaRPr>
        </a:p>
      </dsp:txBody>
      <dsp:txXfrm>
        <a:off x="368156" y="1589533"/>
        <a:ext cx="2246372" cy="31527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DE44B-6A93-42BC-8C2E-67AC84607B5B}">
      <dsp:nvSpPr>
        <dsp:cNvPr id="0" name=""/>
        <dsp:cNvSpPr/>
      </dsp:nvSpPr>
      <dsp:spPr>
        <a:xfrm>
          <a:off x="1470" y="0"/>
          <a:ext cx="3008772" cy="50364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latin typeface="Tw Cen MT Condensed Extra Bold" panose="020B0803020202020204" pitchFamily="34" charset="0"/>
            </a:rPr>
            <a:t>Step 5</a:t>
          </a:r>
          <a:endParaRPr lang="en-GB" sz="6500" kern="1200" dirty="0">
            <a:latin typeface="Tw Cen MT Condensed Extra Bold" panose="020B0803020202020204" pitchFamily="34" charset="0"/>
          </a:endParaRPr>
        </a:p>
      </dsp:txBody>
      <dsp:txXfrm>
        <a:off x="1470" y="0"/>
        <a:ext cx="3008772" cy="1510937"/>
      </dsp:txXfrm>
    </dsp:sp>
    <dsp:sp modelId="{D3CE763F-92FA-4F7E-93DD-AAD9666921DF}">
      <dsp:nvSpPr>
        <dsp:cNvPr id="0" name=""/>
        <dsp:cNvSpPr/>
      </dsp:nvSpPr>
      <dsp:spPr>
        <a:xfrm>
          <a:off x="302347" y="1510937"/>
          <a:ext cx="2407018" cy="32736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pc="-30" dirty="0" smtClean="0">
              <a:latin typeface="Arial"/>
              <a:cs typeface="Arial"/>
            </a:rPr>
            <a:t>You</a:t>
          </a:r>
          <a:r>
            <a:rPr lang="en-US" sz="2000" kern="1200" spc="-15" dirty="0" smtClean="0">
              <a:latin typeface="Arial"/>
              <a:cs typeface="Arial"/>
            </a:rPr>
            <a:t> </a:t>
          </a:r>
          <a:r>
            <a:rPr lang="en-US" sz="2000" kern="1200" dirty="0" smtClean="0">
              <a:latin typeface="Arial"/>
              <a:cs typeface="Arial"/>
            </a:rPr>
            <a:t>need</a:t>
          </a:r>
          <a:r>
            <a:rPr lang="en-US" sz="2000" kern="1200" spc="-20" dirty="0" smtClean="0">
              <a:latin typeface="Arial"/>
              <a:cs typeface="Arial"/>
            </a:rPr>
            <a:t> </a:t>
          </a:r>
          <a:r>
            <a:rPr lang="en-US" sz="2000" kern="1200" dirty="0" smtClean="0">
              <a:latin typeface="Arial"/>
              <a:cs typeface="Arial"/>
            </a:rPr>
            <a:t>to</a:t>
          </a:r>
          <a:r>
            <a:rPr lang="en-US" sz="2000" kern="1200" spc="-25" dirty="0" smtClean="0">
              <a:latin typeface="Arial"/>
              <a:cs typeface="Arial"/>
            </a:rPr>
            <a:t> </a:t>
          </a:r>
          <a:r>
            <a:rPr lang="en-US" sz="2000" kern="1200" dirty="0" smtClean="0">
              <a:latin typeface="Arial"/>
              <a:cs typeface="Arial"/>
            </a:rPr>
            <a:t>upload</a:t>
          </a:r>
          <a:r>
            <a:rPr lang="en-US" sz="2000" kern="1200" spc="-45" dirty="0" smtClean="0">
              <a:latin typeface="Arial"/>
              <a:cs typeface="Arial"/>
            </a:rPr>
            <a:t> </a:t>
          </a:r>
          <a:r>
            <a:rPr lang="en-US" sz="2400" b="1" kern="1200" dirty="0" smtClean="0">
              <a:solidFill>
                <a:srgbClr val="FFFF00"/>
              </a:solidFill>
              <a:latin typeface="Arial"/>
              <a:cs typeface="Arial"/>
            </a:rPr>
            <a:t>3</a:t>
          </a:r>
          <a:r>
            <a:rPr lang="en-US" sz="2400" b="1" kern="1200" spc="-20" dirty="0" smtClean="0">
              <a:solidFill>
                <a:srgbClr val="FFFF00"/>
              </a:solidFill>
              <a:latin typeface="Arial"/>
              <a:cs typeface="Arial"/>
            </a:rPr>
            <a:t> </a:t>
          </a:r>
          <a:r>
            <a:rPr lang="en-US" sz="2400" b="1" kern="1200" dirty="0" smtClean="0">
              <a:solidFill>
                <a:srgbClr val="FFFF00"/>
              </a:solidFill>
              <a:latin typeface="Arial"/>
              <a:cs typeface="Arial"/>
            </a:rPr>
            <a:t>images</a:t>
          </a:r>
          <a:r>
            <a:rPr lang="en-US" sz="2400" b="1" kern="1200" spc="-40" dirty="0" smtClean="0">
              <a:solidFill>
                <a:srgbClr val="FFFF00"/>
              </a:solidFill>
              <a:latin typeface="Arial"/>
              <a:cs typeface="Arial"/>
            </a:rPr>
            <a:t> </a:t>
          </a:r>
          <a:r>
            <a:rPr lang="en-US" sz="2000" kern="1200" spc="-25" dirty="0" smtClean="0">
              <a:latin typeface="Arial"/>
              <a:cs typeface="Arial"/>
            </a:rPr>
            <a:t>of </a:t>
          </a:r>
          <a:r>
            <a:rPr lang="en-US" sz="2000" kern="1200" dirty="0" smtClean="0">
              <a:latin typeface="Arial"/>
              <a:cs typeface="Arial"/>
            </a:rPr>
            <a:t>your</a:t>
          </a:r>
          <a:r>
            <a:rPr lang="en-US" sz="2000" kern="1200" spc="15" dirty="0" smtClean="0">
              <a:latin typeface="Arial"/>
              <a:cs typeface="Arial"/>
            </a:rPr>
            <a:t> </a:t>
          </a:r>
          <a:r>
            <a:rPr lang="en-US" sz="2000" kern="1200" dirty="0" smtClean="0">
              <a:latin typeface="Arial"/>
              <a:cs typeface="Arial"/>
            </a:rPr>
            <a:t>institute,</a:t>
          </a:r>
          <a:r>
            <a:rPr lang="en-US" sz="2000" kern="1200" spc="-45" dirty="0" smtClean="0">
              <a:latin typeface="Arial"/>
              <a:cs typeface="Arial"/>
            </a:rPr>
            <a:t> </a:t>
          </a:r>
          <a:r>
            <a:rPr lang="en-US" sz="2000" kern="1200" dirty="0" smtClean="0">
              <a:latin typeface="Arial"/>
              <a:cs typeface="Arial"/>
            </a:rPr>
            <a:t>ideally</a:t>
          </a:r>
          <a:r>
            <a:rPr lang="en-US" sz="2000" kern="1200" spc="-45" dirty="0" smtClean="0">
              <a:latin typeface="Arial"/>
              <a:cs typeface="Arial"/>
            </a:rPr>
            <a:t> </a:t>
          </a:r>
          <a:r>
            <a:rPr lang="en-US" sz="2000" kern="1200" dirty="0" smtClean="0">
              <a:latin typeface="Arial"/>
              <a:cs typeface="Arial"/>
            </a:rPr>
            <a:t>you</a:t>
          </a:r>
          <a:r>
            <a:rPr lang="en-US" sz="2000" kern="1200" spc="20" dirty="0" smtClean="0">
              <a:latin typeface="Arial"/>
              <a:cs typeface="Arial"/>
            </a:rPr>
            <a:t> </a:t>
          </a:r>
          <a:r>
            <a:rPr lang="en-US" sz="2000" kern="1200" spc="-10" dirty="0" smtClean="0">
              <a:latin typeface="Arial"/>
              <a:cs typeface="Arial"/>
            </a:rPr>
            <a:t>should </a:t>
          </a:r>
          <a:r>
            <a:rPr lang="en-US" sz="2000" kern="1200" dirty="0" smtClean="0">
              <a:latin typeface="Arial"/>
              <a:cs typeface="Arial"/>
            </a:rPr>
            <a:t>use</a:t>
          </a:r>
          <a:r>
            <a:rPr lang="en-US" sz="2000" kern="1200" spc="-15" dirty="0" smtClean="0">
              <a:latin typeface="Arial"/>
              <a:cs typeface="Arial"/>
            </a:rPr>
            <a:t> </a:t>
          </a:r>
          <a:r>
            <a:rPr lang="en-US" sz="2000" kern="1200" dirty="0" smtClean="0">
              <a:latin typeface="Arial"/>
              <a:cs typeface="Arial"/>
            </a:rPr>
            <a:t>3</a:t>
          </a:r>
          <a:r>
            <a:rPr lang="en-US" sz="2000" kern="1200" spc="-5" dirty="0" smtClean="0">
              <a:latin typeface="Arial"/>
              <a:cs typeface="Arial"/>
            </a:rPr>
            <a:t> </a:t>
          </a:r>
          <a:r>
            <a:rPr lang="en-US" sz="2000" kern="1200" dirty="0" smtClean="0">
              <a:latin typeface="Arial"/>
              <a:cs typeface="Arial"/>
            </a:rPr>
            <a:t>different</a:t>
          </a:r>
          <a:r>
            <a:rPr lang="en-US" sz="2000" kern="1200" spc="-50" dirty="0" smtClean="0">
              <a:latin typeface="Arial"/>
              <a:cs typeface="Arial"/>
            </a:rPr>
            <a:t> </a:t>
          </a:r>
          <a:r>
            <a:rPr lang="en-US" sz="2000" kern="1200" dirty="0" smtClean="0">
              <a:latin typeface="Arial"/>
              <a:cs typeface="Arial"/>
            </a:rPr>
            <a:t>images,</a:t>
          </a:r>
          <a:r>
            <a:rPr lang="en-US" sz="2000" kern="1200" spc="-35" dirty="0" smtClean="0">
              <a:latin typeface="Arial"/>
              <a:cs typeface="Arial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/>
              <a:cs typeface="Arial"/>
            </a:rPr>
            <a:t>one </a:t>
          </a:r>
          <a:r>
            <a:rPr lang="en-US" sz="2000" kern="1200" spc="-25" dirty="0" smtClean="0">
              <a:latin typeface="Arial"/>
              <a:cs typeface="Arial"/>
            </a:rPr>
            <a:t>as </a:t>
          </a:r>
          <a:r>
            <a:rPr lang="en-US" sz="2000" kern="1200" dirty="0" smtClean="0">
              <a:latin typeface="Arial"/>
              <a:cs typeface="Arial"/>
            </a:rPr>
            <a:t>an</a:t>
          </a:r>
          <a:r>
            <a:rPr lang="en-US" sz="2000" kern="1200" spc="-50" dirty="0" smtClean="0">
              <a:latin typeface="Arial"/>
              <a:cs typeface="Arial"/>
            </a:rPr>
            <a:t> </a:t>
          </a:r>
          <a:r>
            <a:rPr lang="en-US" sz="2000" kern="1200" dirty="0" smtClean="0">
              <a:latin typeface="Arial"/>
              <a:cs typeface="Arial"/>
            </a:rPr>
            <a:t>“</a:t>
          </a:r>
          <a:r>
            <a:rPr lang="en-US" sz="2000" kern="1200" dirty="0" smtClean="0">
              <a:latin typeface="Calibri"/>
              <a:cs typeface="Calibri"/>
            </a:rPr>
            <a:t>Institute</a:t>
          </a:r>
          <a:r>
            <a:rPr lang="en-US" sz="2000" kern="1200" spc="10" dirty="0" smtClean="0">
              <a:latin typeface="Calibri"/>
              <a:cs typeface="Calibri"/>
            </a:rPr>
            <a:t> </a:t>
          </a:r>
          <a:r>
            <a:rPr lang="en-US" sz="2000" kern="1200" dirty="0" smtClean="0">
              <a:latin typeface="Calibri"/>
              <a:cs typeface="Calibri"/>
            </a:rPr>
            <a:t>icon</a:t>
          </a:r>
          <a:r>
            <a:rPr lang="en-US" sz="2000" kern="1200" dirty="0" smtClean="0">
              <a:latin typeface="Arial"/>
              <a:cs typeface="Arial"/>
            </a:rPr>
            <a:t>”</a:t>
          </a:r>
          <a:r>
            <a:rPr lang="en-US" sz="2000" kern="1200" spc="-5" dirty="0" smtClean="0">
              <a:latin typeface="Arial"/>
              <a:cs typeface="Arial"/>
            </a:rPr>
            <a:t> </a:t>
          </a:r>
          <a:r>
            <a:rPr lang="en-US" sz="2000" kern="1200" dirty="0" smtClean="0">
              <a:latin typeface="Arial"/>
              <a:cs typeface="Arial"/>
            </a:rPr>
            <a:t>another</a:t>
          </a:r>
          <a:r>
            <a:rPr lang="en-US" sz="2000" kern="1200" spc="-70" dirty="0" smtClean="0">
              <a:latin typeface="Arial"/>
              <a:cs typeface="Arial"/>
            </a:rPr>
            <a:t> </a:t>
          </a:r>
          <a:r>
            <a:rPr lang="en-US" sz="2000" kern="1200" dirty="0" smtClean="0">
              <a:latin typeface="Arial"/>
              <a:cs typeface="Arial"/>
            </a:rPr>
            <a:t>as</a:t>
          </a:r>
          <a:r>
            <a:rPr lang="en-US" sz="2000" kern="1200" spc="-40" dirty="0" smtClean="0">
              <a:latin typeface="Arial"/>
              <a:cs typeface="Arial"/>
            </a:rPr>
            <a:t> </a:t>
          </a:r>
          <a:r>
            <a:rPr lang="en-US" sz="2000" kern="1200" spc="-25" dirty="0" smtClean="0">
              <a:latin typeface="Arial"/>
              <a:cs typeface="Arial"/>
            </a:rPr>
            <a:t>an </a:t>
          </a:r>
          <a:r>
            <a:rPr lang="en-US" sz="2000" kern="1200" dirty="0" smtClean="0">
              <a:latin typeface="Arial"/>
              <a:cs typeface="Arial"/>
            </a:rPr>
            <a:t>“</a:t>
          </a:r>
          <a:r>
            <a:rPr lang="en-US" sz="2000" kern="1200" dirty="0" smtClean="0">
              <a:latin typeface="Calibri"/>
              <a:cs typeface="Calibri"/>
            </a:rPr>
            <a:t>Institute</a:t>
          </a:r>
          <a:r>
            <a:rPr lang="en-US" sz="2000" kern="1200" spc="-5" dirty="0" smtClean="0">
              <a:latin typeface="Calibri"/>
              <a:cs typeface="Calibri"/>
            </a:rPr>
            <a:t> </a:t>
          </a:r>
          <a:r>
            <a:rPr lang="en-US" sz="2000" kern="1200" dirty="0" smtClean="0">
              <a:latin typeface="Calibri"/>
              <a:cs typeface="Calibri"/>
            </a:rPr>
            <a:t>thumbnail</a:t>
          </a:r>
          <a:r>
            <a:rPr lang="en-US" sz="2000" kern="1200" dirty="0" smtClean="0">
              <a:latin typeface="Arial"/>
              <a:cs typeface="Arial"/>
            </a:rPr>
            <a:t>”</a:t>
          </a:r>
          <a:r>
            <a:rPr lang="en-US" sz="2000" kern="1200" spc="35" dirty="0" smtClean="0">
              <a:latin typeface="Arial"/>
              <a:cs typeface="Arial"/>
            </a:rPr>
            <a:t> </a:t>
          </a:r>
          <a:r>
            <a:rPr lang="en-US" sz="2000" kern="1200" dirty="0" smtClean="0">
              <a:latin typeface="Arial"/>
              <a:cs typeface="Arial"/>
            </a:rPr>
            <a:t>and</a:t>
          </a:r>
          <a:r>
            <a:rPr lang="en-US" sz="2000" kern="1200" spc="-45" dirty="0" smtClean="0">
              <a:latin typeface="Arial"/>
              <a:cs typeface="Arial"/>
            </a:rPr>
            <a:t> </a:t>
          </a:r>
          <a:r>
            <a:rPr lang="en-US" sz="2000" kern="1200" dirty="0" smtClean="0">
              <a:latin typeface="Arial"/>
              <a:cs typeface="Arial"/>
            </a:rPr>
            <a:t>last</a:t>
          </a:r>
          <a:r>
            <a:rPr lang="en-US" sz="2000" kern="1200" spc="-70" dirty="0" smtClean="0">
              <a:latin typeface="Arial"/>
              <a:cs typeface="Arial"/>
            </a:rPr>
            <a:t> </a:t>
          </a:r>
          <a:r>
            <a:rPr lang="en-US" sz="2000" kern="1200" spc="-25" dirty="0" smtClean="0">
              <a:latin typeface="Arial"/>
              <a:cs typeface="Arial"/>
            </a:rPr>
            <a:t>as </a:t>
          </a:r>
          <a:r>
            <a:rPr lang="en-US" sz="2000" kern="1200" dirty="0" smtClean="0">
              <a:latin typeface="Arial"/>
              <a:cs typeface="Arial"/>
            </a:rPr>
            <a:t>an</a:t>
          </a:r>
          <a:r>
            <a:rPr lang="en-US" sz="2000" kern="1200" spc="-100" dirty="0" smtClean="0">
              <a:latin typeface="Arial"/>
              <a:cs typeface="Arial"/>
            </a:rPr>
            <a:t> </a:t>
          </a:r>
          <a:r>
            <a:rPr lang="en-US" sz="2000" kern="1200" dirty="0" smtClean="0">
              <a:latin typeface="Arial"/>
              <a:cs typeface="Arial"/>
            </a:rPr>
            <a:t>“</a:t>
          </a:r>
          <a:r>
            <a:rPr lang="en-US" sz="2000" kern="1200" dirty="0" smtClean="0">
              <a:latin typeface="Calibri"/>
              <a:cs typeface="Calibri"/>
            </a:rPr>
            <a:t>Institute</a:t>
          </a:r>
          <a:r>
            <a:rPr lang="en-US" sz="2000" kern="1200" spc="-40" dirty="0" smtClean="0">
              <a:latin typeface="Calibri"/>
              <a:cs typeface="Calibri"/>
            </a:rPr>
            <a:t> </a:t>
          </a:r>
          <a:r>
            <a:rPr lang="en-US" sz="2000" kern="1200" dirty="0" smtClean="0">
              <a:latin typeface="Calibri"/>
              <a:cs typeface="Calibri"/>
            </a:rPr>
            <a:t>featured</a:t>
          </a:r>
          <a:r>
            <a:rPr lang="en-US" sz="2000" kern="1200" spc="-15" dirty="0" smtClean="0">
              <a:latin typeface="Calibri"/>
              <a:cs typeface="Calibri"/>
            </a:rPr>
            <a:t> </a:t>
          </a:r>
          <a:r>
            <a:rPr lang="en-US" sz="2000" kern="1200" spc="-10" dirty="0" smtClean="0">
              <a:latin typeface="Calibri"/>
              <a:cs typeface="Calibri"/>
            </a:rPr>
            <a:t>image</a:t>
          </a:r>
          <a:r>
            <a:rPr lang="en-US" sz="2000" kern="1200" spc="-10" dirty="0" smtClean="0">
              <a:latin typeface="Arial"/>
              <a:cs typeface="Arial"/>
            </a:rPr>
            <a:t>”</a:t>
          </a:r>
          <a:endParaRPr lang="en-GB" sz="2000" kern="1200" dirty="0">
            <a:latin typeface="Bahnschrift" panose="020B0502040204020203" pitchFamily="34" charset="0"/>
          </a:endParaRPr>
        </a:p>
      </dsp:txBody>
      <dsp:txXfrm>
        <a:off x="372846" y="1581436"/>
        <a:ext cx="2266020" cy="31326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DE44B-6A93-42BC-8C2E-67AC84607B5B}">
      <dsp:nvSpPr>
        <dsp:cNvPr id="0" name=""/>
        <dsp:cNvSpPr/>
      </dsp:nvSpPr>
      <dsp:spPr>
        <a:xfrm>
          <a:off x="1484" y="0"/>
          <a:ext cx="3037773" cy="50364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latin typeface="Tw Cen MT Condensed Extra Bold" panose="020B0803020202020204" pitchFamily="34" charset="0"/>
            </a:rPr>
            <a:t>Step 6</a:t>
          </a:r>
          <a:endParaRPr lang="en-GB" sz="6500" kern="1200" dirty="0">
            <a:latin typeface="Tw Cen MT Condensed Extra Bold" panose="020B0803020202020204" pitchFamily="34" charset="0"/>
          </a:endParaRPr>
        </a:p>
      </dsp:txBody>
      <dsp:txXfrm>
        <a:off x="1484" y="0"/>
        <a:ext cx="3037773" cy="1510937"/>
      </dsp:txXfrm>
    </dsp:sp>
    <dsp:sp modelId="{D3CE763F-92FA-4F7E-93DD-AAD9666921DF}">
      <dsp:nvSpPr>
        <dsp:cNvPr id="0" name=""/>
        <dsp:cNvSpPr/>
      </dsp:nvSpPr>
      <dsp:spPr>
        <a:xfrm>
          <a:off x="330657" y="1318373"/>
          <a:ext cx="2430218" cy="10279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/>
              <a:cs typeface="Arial"/>
            </a:rPr>
            <a:t>Fill basic</a:t>
          </a:r>
          <a:r>
            <a:rPr lang="en-US" sz="1600" kern="1200" spc="-20" dirty="0" smtClean="0">
              <a:latin typeface="Arial"/>
              <a:cs typeface="Arial"/>
            </a:rPr>
            <a:t> </a:t>
          </a:r>
          <a:r>
            <a:rPr lang="en-US" sz="1600" kern="1200" dirty="0" smtClean="0">
              <a:latin typeface="Arial"/>
              <a:cs typeface="Arial"/>
            </a:rPr>
            <a:t>details</a:t>
          </a:r>
          <a:r>
            <a:rPr lang="en-US" sz="1600" kern="1200" spc="-40" dirty="0" smtClean="0">
              <a:latin typeface="Arial"/>
              <a:cs typeface="Arial"/>
            </a:rPr>
            <a:t> </a:t>
          </a:r>
          <a:r>
            <a:rPr lang="en-US" sz="1600" kern="1200" dirty="0" smtClean="0">
              <a:latin typeface="Arial"/>
              <a:cs typeface="Arial"/>
            </a:rPr>
            <a:t>of</a:t>
          </a:r>
          <a:r>
            <a:rPr lang="en-US" sz="1600" kern="1200" spc="-5" dirty="0" smtClean="0">
              <a:latin typeface="Arial"/>
              <a:cs typeface="Arial"/>
            </a:rPr>
            <a:t> </a:t>
          </a:r>
          <a:r>
            <a:rPr lang="en-US" sz="2000" b="1" kern="1200" dirty="0" smtClean="0">
              <a:solidFill>
                <a:srgbClr val="FFFF00"/>
              </a:solidFill>
              <a:latin typeface="Arial"/>
              <a:cs typeface="Arial"/>
            </a:rPr>
            <a:t>Patron,</a:t>
          </a:r>
          <a:r>
            <a:rPr lang="en-US" sz="1600" kern="1200" dirty="0" smtClean="0">
              <a:latin typeface="Arial"/>
              <a:cs typeface="Arial"/>
            </a:rPr>
            <a:t> </a:t>
          </a:r>
          <a:r>
            <a:rPr lang="en-US" sz="1600" kern="1200" spc="-20" dirty="0" smtClean="0">
              <a:latin typeface="Arial"/>
              <a:cs typeface="Arial"/>
            </a:rPr>
            <a:t>avoid </a:t>
          </a:r>
          <a:r>
            <a:rPr lang="en-US" kern="1200" dirty="0" smtClean="0">
              <a:latin typeface="Arial"/>
              <a:cs typeface="Arial"/>
            </a:rPr>
            <a:t>any</a:t>
          </a:r>
          <a:r>
            <a:rPr lang="en-US" kern="1200" spc="-5" dirty="0" smtClean="0">
              <a:latin typeface="Arial"/>
              <a:cs typeface="Arial"/>
            </a:rPr>
            <a:t> </a:t>
          </a:r>
          <a:r>
            <a:rPr lang="en-US" kern="1200" dirty="0" smtClean="0">
              <a:latin typeface="Arial"/>
              <a:cs typeface="Arial"/>
            </a:rPr>
            <a:t>typo</a:t>
          </a:r>
          <a:r>
            <a:rPr lang="en-US" kern="1200" spc="-5" dirty="0" smtClean="0">
              <a:latin typeface="Arial"/>
              <a:cs typeface="Arial"/>
            </a:rPr>
            <a:t> </a:t>
          </a:r>
          <a:r>
            <a:rPr lang="en-US" kern="1200" dirty="0" smtClean="0">
              <a:latin typeface="Arial"/>
              <a:cs typeface="Arial"/>
            </a:rPr>
            <a:t>mistake</a:t>
          </a:r>
          <a:r>
            <a:rPr lang="en-US" kern="1200" spc="-55" dirty="0" smtClean="0">
              <a:latin typeface="Arial"/>
              <a:cs typeface="Arial"/>
            </a:rPr>
            <a:t> </a:t>
          </a:r>
          <a:r>
            <a:rPr lang="en-US" kern="1200" dirty="0" smtClean="0">
              <a:latin typeface="Arial"/>
              <a:cs typeface="Arial"/>
            </a:rPr>
            <a:t>while</a:t>
          </a:r>
          <a:r>
            <a:rPr lang="en-US" kern="1200" spc="15" dirty="0" smtClean="0">
              <a:latin typeface="Arial"/>
              <a:cs typeface="Arial"/>
            </a:rPr>
            <a:t> </a:t>
          </a:r>
          <a:r>
            <a:rPr lang="en-US" kern="1200" dirty="0" smtClean="0">
              <a:latin typeface="Arial"/>
              <a:cs typeface="Arial"/>
            </a:rPr>
            <a:t>filling</a:t>
          </a:r>
          <a:r>
            <a:rPr lang="en-US" kern="1200" spc="-30" dirty="0" smtClean="0">
              <a:latin typeface="Arial"/>
              <a:cs typeface="Arial"/>
            </a:rPr>
            <a:t> </a:t>
          </a:r>
          <a:r>
            <a:rPr lang="en-US" kern="1200" dirty="0" smtClean="0">
              <a:latin typeface="Arial"/>
              <a:cs typeface="Arial"/>
            </a:rPr>
            <a:t>the </a:t>
          </a:r>
          <a:r>
            <a:rPr lang="en-US" kern="1200" spc="-10" dirty="0" smtClean="0">
              <a:latin typeface="Arial"/>
              <a:cs typeface="Arial"/>
            </a:rPr>
            <a:t>email </a:t>
          </a:r>
          <a:r>
            <a:rPr lang="en-GB" kern="1200" spc="-25" dirty="0" smtClean="0">
              <a:latin typeface="Arial"/>
              <a:cs typeface="Arial"/>
            </a:rPr>
            <a:t>id.</a:t>
          </a:r>
          <a:endParaRPr lang="en-GB" sz="1600" kern="1200" dirty="0">
            <a:latin typeface="Bahnschrift" panose="020B0502040204020203" pitchFamily="34" charset="0"/>
          </a:endParaRPr>
        </a:p>
      </dsp:txBody>
      <dsp:txXfrm>
        <a:off x="360765" y="1348481"/>
        <a:ext cx="2370002" cy="967750"/>
      </dsp:txXfrm>
    </dsp:sp>
    <dsp:sp modelId="{C35DCFB2-0D63-491B-94AE-4F7DDD358378}">
      <dsp:nvSpPr>
        <dsp:cNvPr id="0" name=""/>
        <dsp:cNvSpPr/>
      </dsp:nvSpPr>
      <dsp:spPr>
        <a:xfrm>
          <a:off x="330633" y="2539372"/>
          <a:ext cx="2430218" cy="15468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"/>
              <a:cs typeface="Arial"/>
            </a:rPr>
            <a:t>Select</a:t>
          </a:r>
          <a:r>
            <a:rPr lang="en-US" sz="1500" kern="1200" spc="-65" dirty="0" smtClean="0">
              <a:latin typeface="Arial"/>
              <a:cs typeface="Arial"/>
            </a:rPr>
            <a:t> </a:t>
          </a:r>
          <a:r>
            <a:rPr lang="en-US" sz="1500" kern="1200" dirty="0" smtClean="0">
              <a:latin typeface="Arial"/>
              <a:cs typeface="Arial"/>
            </a:rPr>
            <a:t>Department</a:t>
          </a:r>
          <a:r>
            <a:rPr lang="en-US" sz="1500" kern="1200" spc="-70" dirty="0" smtClean="0">
              <a:latin typeface="Arial"/>
              <a:cs typeface="Arial"/>
            </a:rPr>
            <a:t> </a:t>
          </a:r>
          <a:r>
            <a:rPr lang="en-US" sz="1500" kern="1200" dirty="0" smtClean="0">
              <a:latin typeface="Arial"/>
              <a:cs typeface="Arial"/>
            </a:rPr>
            <a:t>and</a:t>
          </a:r>
          <a:r>
            <a:rPr lang="en-US" sz="1500" kern="1200" spc="-40" dirty="0" smtClean="0">
              <a:latin typeface="Arial"/>
              <a:cs typeface="Arial"/>
            </a:rPr>
            <a:t> </a:t>
          </a:r>
          <a:r>
            <a:rPr lang="en-US" sz="1500" kern="1200" spc="-10" dirty="0" smtClean="0">
              <a:latin typeface="Arial"/>
              <a:cs typeface="Arial"/>
            </a:rPr>
            <a:t>Designation </a:t>
          </a:r>
          <a:r>
            <a:rPr lang="en-US" sz="1500" kern="1200" dirty="0" smtClean="0">
              <a:latin typeface="Arial"/>
              <a:cs typeface="Arial"/>
            </a:rPr>
            <a:t>from</a:t>
          </a:r>
          <a:r>
            <a:rPr lang="en-US" sz="1500" kern="1200" spc="-15" dirty="0" smtClean="0">
              <a:latin typeface="Arial"/>
              <a:cs typeface="Arial"/>
            </a:rPr>
            <a:t> </a:t>
          </a:r>
          <a:r>
            <a:rPr lang="en-US" sz="1500" kern="1200" dirty="0" smtClean="0">
              <a:latin typeface="Arial"/>
              <a:cs typeface="Arial"/>
            </a:rPr>
            <a:t>drop</a:t>
          </a:r>
          <a:r>
            <a:rPr lang="en-US" sz="1500" kern="1200" spc="-20" dirty="0" smtClean="0">
              <a:latin typeface="Arial"/>
              <a:cs typeface="Arial"/>
            </a:rPr>
            <a:t> </a:t>
          </a:r>
          <a:r>
            <a:rPr lang="en-US" sz="1500" kern="1200" dirty="0" smtClean="0">
              <a:latin typeface="Arial"/>
              <a:cs typeface="Arial"/>
            </a:rPr>
            <a:t>down menu,</a:t>
          </a:r>
          <a:r>
            <a:rPr lang="en-US" sz="1500" kern="1200" spc="-15" dirty="0" smtClean="0">
              <a:latin typeface="Arial"/>
              <a:cs typeface="Arial"/>
            </a:rPr>
            <a:t> </a:t>
          </a:r>
          <a:r>
            <a:rPr lang="en-US" sz="1500" kern="1200" dirty="0" smtClean="0">
              <a:latin typeface="Arial"/>
              <a:cs typeface="Arial"/>
            </a:rPr>
            <a:t>incase</a:t>
          </a:r>
          <a:r>
            <a:rPr lang="en-US" sz="1500" kern="1200" spc="-65" dirty="0" smtClean="0">
              <a:latin typeface="Arial"/>
              <a:cs typeface="Arial"/>
            </a:rPr>
            <a:t> </a:t>
          </a:r>
          <a:r>
            <a:rPr lang="en-US" sz="1500" kern="1200" spc="-25" dirty="0" smtClean="0">
              <a:latin typeface="Arial"/>
              <a:cs typeface="Arial"/>
            </a:rPr>
            <a:t>you </a:t>
          </a:r>
          <a:r>
            <a:rPr lang="en-US" sz="1500" kern="1200" dirty="0" smtClean="0">
              <a:latin typeface="Arial"/>
              <a:cs typeface="Arial"/>
            </a:rPr>
            <a:t>don’t</a:t>
          </a:r>
          <a:r>
            <a:rPr lang="en-US" sz="1500" kern="1200" spc="-25" dirty="0" smtClean="0">
              <a:latin typeface="Arial"/>
              <a:cs typeface="Arial"/>
            </a:rPr>
            <a:t> </a:t>
          </a:r>
          <a:r>
            <a:rPr lang="en-US" sz="1500" kern="1200" dirty="0" smtClean="0">
              <a:latin typeface="Arial"/>
              <a:cs typeface="Arial"/>
            </a:rPr>
            <a:t>find</a:t>
          </a:r>
          <a:r>
            <a:rPr lang="en-US" sz="1500" kern="1200" spc="20" dirty="0" smtClean="0">
              <a:latin typeface="Arial"/>
              <a:cs typeface="Arial"/>
            </a:rPr>
            <a:t> </a:t>
          </a:r>
          <a:r>
            <a:rPr lang="en-US" sz="1500" kern="1200" dirty="0" smtClean="0">
              <a:latin typeface="Arial"/>
              <a:cs typeface="Arial"/>
            </a:rPr>
            <a:t>appropriate</a:t>
          </a:r>
          <a:r>
            <a:rPr lang="en-US" sz="1500" kern="1200" spc="-30" dirty="0" smtClean="0">
              <a:latin typeface="Arial"/>
              <a:cs typeface="Arial"/>
            </a:rPr>
            <a:t> </a:t>
          </a:r>
          <a:r>
            <a:rPr lang="en-US" sz="1500" kern="1200" dirty="0" smtClean="0">
              <a:latin typeface="Arial"/>
              <a:cs typeface="Arial"/>
            </a:rPr>
            <a:t>designation</a:t>
          </a:r>
          <a:r>
            <a:rPr lang="en-US" sz="1500" kern="1200" spc="-55" dirty="0" smtClean="0">
              <a:latin typeface="Arial"/>
              <a:cs typeface="Arial"/>
            </a:rPr>
            <a:t> </a:t>
          </a:r>
          <a:r>
            <a:rPr lang="en-US" sz="1500" kern="1200" spc="-25" dirty="0" smtClean="0">
              <a:latin typeface="Arial"/>
              <a:cs typeface="Arial"/>
            </a:rPr>
            <a:t>or </a:t>
          </a:r>
          <a:r>
            <a:rPr lang="en-US" sz="1500" kern="1200" dirty="0" smtClean="0">
              <a:latin typeface="Arial"/>
              <a:cs typeface="Arial"/>
            </a:rPr>
            <a:t>department,</a:t>
          </a:r>
          <a:r>
            <a:rPr lang="en-US" sz="1500" kern="1200" spc="-50" dirty="0" smtClean="0">
              <a:latin typeface="Arial"/>
              <a:cs typeface="Arial"/>
            </a:rPr>
            <a:t> </a:t>
          </a:r>
          <a:r>
            <a:rPr lang="en-US" sz="1500" kern="1200" dirty="0" smtClean="0">
              <a:latin typeface="Arial"/>
              <a:cs typeface="Arial"/>
            </a:rPr>
            <a:t>please</a:t>
          </a:r>
          <a:r>
            <a:rPr lang="en-US" sz="1500" kern="1200" spc="-20" dirty="0" smtClean="0">
              <a:latin typeface="Arial"/>
              <a:cs typeface="Arial"/>
            </a:rPr>
            <a:t> </a:t>
          </a:r>
          <a:r>
            <a:rPr lang="en-US" sz="1500" kern="1200" dirty="0" smtClean="0">
              <a:latin typeface="Arial"/>
              <a:cs typeface="Arial"/>
            </a:rPr>
            <a:t>reach</a:t>
          </a:r>
          <a:r>
            <a:rPr lang="en-US" sz="1500" kern="1200" spc="-20" dirty="0" smtClean="0">
              <a:latin typeface="Arial"/>
              <a:cs typeface="Arial"/>
            </a:rPr>
            <a:t> </a:t>
          </a:r>
          <a:r>
            <a:rPr lang="en-US" sz="1500" kern="1200" dirty="0" smtClean="0">
              <a:latin typeface="Arial"/>
              <a:cs typeface="Arial"/>
            </a:rPr>
            <a:t>out to</a:t>
          </a:r>
          <a:r>
            <a:rPr lang="en-US" sz="1500" kern="1200" spc="10" dirty="0" smtClean="0">
              <a:latin typeface="Arial"/>
              <a:cs typeface="Arial"/>
            </a:rPr>
            <a:t> </a:t>
          </a:r>
          <a:r>
            <a:rPr lang="en-US" sz="1500" kern="1200" spc="-20" dirty="0" smtClean="0">
              <a:latin typeface="Arial"/>
              <a:cs typeface="Arial"/>
            </a:rPr>
            <a:t>NDLI </a:t>
          </a:r>
          <a:r>
            <a:rPr lang="en-US" sz="1500" kern="1200" dirty="0" smtClean="0">
              <a:latin typeface="Arial"/>
              <a:cs typeface="Arial"/>
            </a:rPr>
            <a:t>Club</a:t>
          </a:r>
          <a:r>
            <a:rPr lang="en-US" sz="1500" kern="1200" spc="-20" dirty="0" smtClean="0">
              <a:latin typeface="Arial"/>
              <a:cs typeface="Arial"/>
            </a:rPr>
            <a:t> </a:t>
          </a:r>
          <a:r>
            <a:rPr lang="en-US" sz="1500" kern="1200" dirty="0" smtClean="0">
              <a:latin typeface="Arial"/>
              <a:cs typeface="Arial"/>
            </a:rPr>
            <a:t>team</a:t>
          </a:r>
          <a:r>
            <a:rPr lang="en-US" sz="1500" kern="1200" spc="-10" dirty="0" smtClean="0">
              <a:latin typeface="Arial"/>
              <a:cs typeface="Arial"/>
            </a:rPr>
            <a:t> </a:t>
          </a:r>
          <a:r>
            <a:rPr lang="en-US" sz="1500" kern="1200" dirty="0" smtClean="0">
              <a:latin typeface="Arial"/>
              <a:cs typeface="Arial"/>
            </a:rPr>
            <a:t>for</a:t>
          </a:r>
          <a:r>
            <a:rPr lang="en-US" sz="1500" kern="1200" spc="-20" dirty="0" smtClean="0">
              <a:latin typeface="Arial"/>
              <a:cs typeface="Arial"/>
            </a:rPr>
            <a:t> </a:t>
          </a:r>
          <a:r>
            <a:rPr lang="en-US" sz="1500" kern="1200" spc="-10" dirty="0" smtClean="0">
              <a:latin typeface="Arial"/>
              <a:cs typeface="Arial"/>
            </a:rPr>
            <a:t>help.</a:t>
          </a:r>
          <a:endParaRPr lang="en-US" sz="1500" kern="1200" dirty="0">
            <a:latin typeface="Arial"/>
            <a:cs typeface="Arial"/>
          </a:endParaRPr>
        </a:p>
      </dsp:txBody>
      <dsp:txXfrm>
        <a:off x="375938" y="2584677"/>
        <a:ext cx="2339608" cy="1456219"/>
      </dsp:txXfrm>
    </dsp:sp>
    <dsp:sp modelId="{F45CB040-4D10-44BA-BC1A-1190D77BA37B}">
      <dsp:nvSpPr>
        <dsp:cNvPr id="0" name=""/>
        <dsp:cNvSpPr/>
      </dsp:nvSpPr>
      <dsp:spPr>
        <a:xfrm>
          <a:off x="305262" y="4267852"/>
          <a:ext cx="2430218" cy="5159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Arial"/>
              <a:cs typeface="Arial"/>
            </a:rPr>
            <a:t>Click</a:t>
          </a:r>
          <a:r>
            <a:rPr lang="en-US" sz="1100" kern="1200" spc="-30" dirty="0" smtClean="0">
              <a:latin typeface="Arial"/>
              <a:cs typeface="Arial"/>
            </a:rPr>
            <a:t> </a:t>
          </a:r>
          <a:r>
            <a:rPr lang="en-US" sz="1100" kern="1200" spc="-25" dirty="0" smtClean="0">
              <a:latin typeface="Arial"/>
              <a:cs typeface="Arial"/>
            </a:rPr>
            <a:t>on </a:t>
          </a:r>
          <a:r>
            <a:rPr lang="en-US" sz="1400" b="1" kern="1200" spc="-25" dirty="0" smtClean="0">
              <a:solidFill>
                <a:srgbClr val="FFFF00"/>
              </a:solidFill>
              <a:latin typeface="Arial"/>
              <a:cs typeface="Arial"/>
            </a:rPr>
            <a:t>“SAVE” </a:t>
          </a:r>
          <a:r>
            <a:rPr lang="en-US" sz="1100" kern="1200" dirty="0" smtClean="0">
              <a:latin typeface="Arial"/>
              <a:cs typeface="Arial"/>
            </a:rPr>
            <a:t>button</a:t>
          </a:r>
          <a:r>
            <a:rPr lang="en-US" sz="1100" kern="1200" spc="-45" dirty="0" smtClean="0">
              <a:latin typeface="Arial"/>
              <a:cs typeface="Arial"/>
            </a:rPr>
            <a:t> </a:t>
          </a:r>
          <a:r>
            <a:rPr lang="en-US" sz="1100" kern="1200" dirty="0" smtClean="0">
              <a:latin typeface="Arial"/>
              <a:cs typeface="Arial"/>
            </a:rPr>
            <a:t>and</a:t>
          </a:r>
          <a:r>
            <a:rPr lang="en-US" sz="1100" kern="1200" spc="-20" dirty="0" smtClean="0">
              <a:latin typeface="Arial"/>
              <a:cs typeface="Arial"/>
            </a:rPr>
            <a:t> </a:t>
          </a:r>
          <a:r>
            <a:rPr lang="en-US" sz="1100" kern="1200" spc="-10" dirty="0" smtClean="0">
              <a:latin typeface="Arial"/>
              <a:cs typeface="Arial"/>
            </a:rPr>
            <a:t>continue</a:t>
          </a:r>
          <a:r>
            <a:rPr lang="en-GB" sz="1100" kern="1200" dirty="0" smtClean="0">
              <a:latin typeface="Arial"/>
              <a:cs typeface="Arial"/>
            </a:rPr>
            <a:t>…</a:t>
          </a:r>
          <a:endParaRPr lang="en-US" sz="1100" kern="1200" dirty="0">
            <a:latin typeface="Arial"/>
            <a:cs typeface="Arial"/>
          </a:endParaRPr>
        </a:p>
      </dsp:txBody>
      <dsp:txXfrm>
        <a:off x="320372" y="4282962"/>
        <a:ext cx="2399998" cy="4856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DE44B-6A93-42BC-8C2E-67AC84607B5B}">
      <dsp:nvSpPr>
        <dsp:cNvPr id="0" name=""/>
        <dsp:cNvSpPr/>
      </dsp:nvSpPr>
      <dsp:spPr>
        <a:xfrm>
          <a:off x="1484" y="0"/>
          <a:ext cx="3037773" cy="50364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latin typeface="Tw Cen MT Condensed Extra Bold" panose="020B0803020202020204" pitchFamily="34" charset="0"/>
            </a:rPr>
            <a:t>Step 7</a:t>
          </a:r>
          <a:endParaRPr lang="en-GB" sz="6500" kern="1200" dirty="0">
            <a:latin typeface="Tw Cen MT Condensed Extra Bold" panose="020B0803020202020204" pitchFamily="34" charset="0"/>
          </a:endParaRPr>
        </a:p>
      </dsp:txBody>
      <dsp:txXfrm>
        <a:off x="1484" y="0"/>
        <a:ext cx="3037773" cy="1510937"/>
      </dsp:txXfrm>
    </dsp:sp>
    <dsp:sp modelId="{D3CE763F-92FA-4F7E-93DD-AAD9666921DF}">
      <dsp:nvSpPr>
        <dsp:cNvPr id="0" name=""/>
        <dsp:cNvSpPr/>
      </dsp:nvSpPr>
      <dsp:spPr>
        <a:xfrm>
          <a:off x="330657" y="1318373"/>
          <a:ext cx="2430218" cy="10279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/>
              <a:cs typeface="Arial"/>
            </a:rPr>
            <a:t>Fill basic</a:t>
          </a:r>
          <a:r>
            <a:rPr lang="en-US" sz="1600" kern="1200" spc="-20" dirty="0" smtClean="0">
              <a:latin typeface="Arial"/>
              <a:cs typeface="Arial"/>
            </a:rPr>
            <a:t> </a:t>
          </a:r>
          <a:r>
            <a:rPr lang="en-US" sz="1600" kern="1200" dirty="0" smtClean="0">
              <a:latin typeface="Arial"/>
              <a:cs typeface="Arial"/>
            </a:rPr>
            <a:t>details</a:t>
          </a:r>
          <a:r>
            <a:rPr lang="en-US" sz="1600" kern="1200" spc="-40" dirty="0" smtClean="0">
              <a:latin typeface="Arial"/>
              <a:cs typeface="Arial"/>
            </a:rPr>
            <a:t> </a:t>
          </a:r>
          <a:r>
            <a:rPr lang="en-US" sz="1600" kern="1200" dirty="0" smtClean="0">
              <a:latin typeface="Arial"/>
              <a:cs typeface="Arial"/>
            </a:rPr>
            <a:t>of</a:t>
          </a:r>
          <a:r>
            <a:rPr lang="en-US" sz="1600" kern="1200" spc="-5" dirty="0" smtClean="0">
              <a:latin typeface="Arial"/>
              <a:cs typeface="Arial"/>
            </a:rPr>
            <a:t> </a:t>
          </a:r>
          <a:r>
            <a:rPr lang="en-US" sz="2000" b="1" kern="1200" dirty="0" smtClean="0">
              <a:solidFill>
                <a:srgbClr val="FFFF00"/>
              </a:solidFill>
              <a:latin typeface="Arial"/>
              <a:cs typeface="Arial"/>
            </a:rPr>
            <a:t>President</a:t>
          </a:r>
          <a:r>
            <a:rPr lang="en-US" sz="1600" kern="1200" dirty="0" smtClean="0">
              <a:latin typeface="Arial"/>
              <a:cs typeface="Arial"/>
            </a:rPr>
            <a:t>, </a:t>
          </a:r>
          <a:r>
            <a:rPr lang="en-US" sz="1600" kern="1200" spc="-20" dirty="0" smtClean="0">
              <a:latin typeface="Arial"/>
              <a:cs typeface="Arial"/>
            </a:rPr>
            <a:t>avoid </a:t>
          </a:r>
          <a:r>
            <a:rPr lang="en-US" kern="1200" dirty="0" smtClean="0">
              <a:latin typeface="Arial"/>
              <a:cs typeface="Arial"/>
            </a:rPr>
            <a:t>any</a:t>
          </a:r>
          <a:r>
            <a:rPr lang="en-US" kern="1200" spc="-5" dirty="0" smtClean="0">
              <a:latin typeface="Arial"/>
              <a:cs typeface="Arial"/>
            </a:rPr>
            <a:t> </a:t>
          </a:r>
          <a:r>
            <a:rPr lang="en-US" kern="1200" dirty="0" smtClean="0">
              <a:latin typeface="Arial"/>
              <a:cs typeface="Arial"/>
            </a:rPr>
            <a:t>typo</a:t>
          </a:r>
          <a:r>
            <a:rPr lang="en-US" kern="1200" spc="-5" dirty="0" smtClean="0">
              <a:latin typeface="Arial"/>
              <a:cs typeface="Arial"/>
            </a:rPr>
            <a:t> </a:t>
          </a:r>
          <a:r>
            <a:rPr lang="en-US" kern="1200" dirty="0" smtClean="0">
              <a:latin typeface="Arial"/>
              <a:cs typeface="Arial"/>
            </a:rPr>
            <a:t>mistake</a:t>
          </a:r>
          <a:r>
            <a:rPr lang="en-US" kern="1200" spc="-55" dirty="0" smtClean="0">
              <a:latin typeface="Arial"/>
              <a:cs typeface="Arial"/>
            </a:rPr>
            <a:t> </a:t>
          </a:r>
          <a:r>
            <a:rPr lang="en-US" kern="1200" dirty="0" smtClean="0">
              <a:latin typeface="Arial"/>
              <a:cs typeface="Arial"/>
            </a:rPr>
            <a:t>while</a:t>
          </a:r>
          <a:r>
            <a:rPr lang="en-US" kern="1200" spc="15" dirty="0" smtClean="0">
              <a:latin typeface="Arial"/>
              <a:cs typeface="Arial"/>
            </a:rPr>
            <a:t> </a:t>
          </a:r>
          <a:r>
            <a:rPr lang="en-US" kern="1200" dirty="0" smtClean="0">
              <a:latin typeface="Arial"/>
              <a:cs typeface="Arial"/>
            </a:rPr>
            <a:t>filling</a:t>
          </a:r>
          <a:r>
            <a:rPr lang="en-US" kern="1200" spc="-30" dirty="0" smtClean="0">
              <a:latin typeface="Arial"/>
              <a:cs typeface="Arial"/>
            </a:rPr>
            <a:t> </a:t>
          </a:r>
          <a:r>
            <a:rPr lang="en-US" kern="1200" dirty="0" smtClean="0">
              <a:latin typeface="Arial"/>
              <a:cs typeface="Arial"/>
            </a:rPr>
            <a:t>the </a:t>
          </a:r>
          <a:r>
            <a:rPr lang="en-US" kern="1200" spc="-10" dirty="0" smtClean="0">
              <a:latin typeface="Arial"/>
              <a:cs typeface="Arial"/>
            </a:rPr>
            <a:t>email </a:t>
          </a:r>
          <a:r>
            <a:rPr lang="en-GB" kern="1200" spc="-25" dirty="0" smtClean="0">
              <a:latin typeface="Arial"/>
              <a:cs typeface="Arial"/>
            </a:rPr>
            <a:t>id.</a:t>
          </a:r>
          <a:endParaRPr lang="en-GB" sz="1600" kern="1200" dirty="0">
            <a:latin typeface="Bahnschrift" panose="020B0502040204020203" pitchFamily="34" charset="0"/>
          </a:endParaRPr>
        </a:p>
      </dsp:txBody>
      <dsp:txXfrm>
        <a:off x="360765" y="1348481"/>
        <a:ext cx="2370002" cy="967750"/>
      </dsp:txXfrm>
    </dsp:sp>
    <dsp:sp modelId="{C35DCFB2-0D63-491B-94AE-4F7DDD358378}">
      <dsp:nvSpPr>
        <dsp:cNvPr id="0" name=""/>
        <dsp:cNvSpPr/>
      </dsp:nvSpPr>
      <dsp:spPr>
        <a:xfrm>
          <a:off x="330633" y="2539372"/>
          <a:ext cx="2430218" cy="15468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"/>
              <a:cs typeface="Arial"/>
            </a:rPr>
            <a:t>Select</a:t>
          </a:r>
          <a:r>
            <a:rPr lang="en-US" sz="1500" kern="1200" spc="-65" dirty="0" smtClean="0">
              <a:latin typeface="Arial"/>
              <a:cs typeface="Arial"/>
            </a:rPr>
            <a:t> </a:t>
          </a:r>
          <a:r>
            <a:rPr lang="en-US" sz="1500" kern="1200" dirty="0" smtClean="0">
              <a:latin typeface="Arial"/>
              <a:cs typeface="Arial"/>
            </a:rPr>
            <a:t>Department</a:t>
          </a:r>
          <a:r>
            <a:rPr lang="en-US" sz="1500" kern="1200" spc="-70" dirty="0" smtClean="0">
              <a:latin typeface="Arial"/>
              <a:cs typeface="Arial"/>
            </a:rPr>
            <a:t> </a:t>
          </a:r>
          <a:r>
            <a:rPr lang="en-US" sz="1500" kern="1200" dirty="0" smtClean="0">
              <a:latin typeface="Arial"/>
              <a:cs typeface="Arial"/>
            </a:rPr>
            <a:t>and</a:t>
          </a:r>
          <a:r>
            <a:rPr lang="en-US" sz="1500" kern="1200" spc="-40" dirty="0" smtClean="0">
              <a:latin typeface="Arial"/>
              <a:cs typeface="Arial"/>
            </a:rPr>
            <a:t> </a:t>
          </a:r>
          <a:r>
            <a:rPr lang="en-US" sz="1500" kern="1200" spc="-10" dirty="0" smtClean="0">
              <a:latin typeface="Arial"/>
              <a:cs typeface="Arial"/>
            </a:rPr>
            <a:t>Designation </a:t>
          </a:r>
          <a:r>
            <a:rPr lang="en-US" sz="1500" kern="1200" dirty="0" smtClean="0">
              <a:latin typeface="Arial"/>
              <a:cs typeface="Arial"/>
            </a:rPr>
            <a:t>from</a:t>
          </a:r>
          <a:r>
            <a:rPr lang="en-US" sz="1500" kern="1200" spc="-15" dirty="0" smtClean="0">
              <a:latin typeface="Arial"/>
              <a:cs typeface="Arial"/>
            </a:rPr>
            <a:t> </a:t>
          </a:r>
          <a:r>
            <a:rPr lang="en-US" sz="1500" kern="1200" dirty="0" smtClean="0">
              <a:latin typeface="Arial"/>
              <a:cs typeface="Arial"/>
            </a:rPr>
            <a:t>drop</a:t>
          </a:r>
          <a:r>
            <a:rPr lang="en-US" sz="1500" kern="1200" spc="-20" dirty="0" smtClean="0">
              <a:latin typeface="Arial"/>
              <a:cs typeface="Arial"/>
            </a:rPr>
            <a:t> </a:t>
          </a:r>
          <a:r>
            <a:rPr lang="en-US" sz="1500" kern="1200" dirty="0" smtClean="0">
              <a:latin typeface="Arial"/>
              <a:cs typeface="Arial"/>
            </a:rPr>
            <a:t>down menu,</a:t>
          </a:r>
          <a:r>
            <a:rPr lang="en-US" sz="1500" kern="1200" spc="-15" dirty="0" smtClean="0">
              <a:latin typeface="Arial"/>
              <a:cs typeface="Arial"/>
            </a:rPr>
            <a:t> </a:t>
          </a:r>
          <a:r>
            <a:rPr lang="en-US" sz="1500" kern="1200" dirty="0" smtClean="0">
              <a:latin typeface="Arial"/>
              <a:cs typeface="Arial"/>
            </a:rPr>
            <a:t>incase</a:t>
          </a:r>
          <a:r>
            <a:rPr lang="en-US" sz="1500" kern="1200" spc="-65" dirty="0" smtClean="0">
              <a:latin typeface="Arial"/>
              <a:cs typeface="Arial"/>
            </a:rPr>
            <a:t> </a:t>
          </a:r>
          <a:r>
            <a:rPr lang="en-US" sz="1500" kern="1200" spc="-25" dirty="0" smtClean="0">
              <a:latin typeface="Arial"/>
              <a:cs typeface="Arial"/>
            </a:rPr>
            <a:t>you </a:t>
          </a:r>
          <a:r>
            <a:rPr lang="en-US" sz="1500" kern="1200" dirty="0" smtClean="0">
              <a:latin typeface="Arial"/>
              <a:cs typeface="Arial"/>
            </a:rPr>
            <a:t>don’t</a:t>
          </a:r>
          <a:r>
            <a:rPr lang="en-US" sz="1500" kern="1200" spc="-25" dirty="0" smtClean="0">
              <a:latin typeface="Arial"/>
              <a:cs typeface="Arial"/>
            </a:rPr>
            <a:t> </a:t>
          </a:r>
          <a:r>
            <a:rPr lang="en-US" sz="1500" kern="1200" dirty="0" smtClean="0">
              <a:latin typeface="Arial"/>
              <a:cs typeface="Arial"/>
            </a:rPr>
            <a:t>find</a:t>
          </a:r>
          <a:r>
            <a:rPr lang="en-US" sz="1500" kern="1200" spc="20" dirty="0" smtClean="0">
              <a:latin typeface="Arial"/>
              <a:cs typeface="Arial"/>
            </a:rPr>
            <a:t> </a:t>
          </a:r>
          <a:r>
            <a:rPr lang="en-US" sz="1500" kern="1200" dirty="0" smtClean="0">
              <a:latin typeface="Arial"/>
              <a:cs typeface="Arial"/>
            </a:rPr>
            <a:t>appropriate</a:t>
          </a:r>
          <a:r>
            <a:rPr lang="en-US" sz="1500" kern="1200" spc="-30" dirty="0" smtClean="0">
              <a:latin typeface="Arial"/>
              <a:cs typeface="Arial"/>
            </a:rPr>
            <a:t> </a:t>
          </a:r>
          <a:r>
            <a:rPr lang="en-US" sz="1500" kern="1200" dirty="0" smtClean="0">
              <a:latin typeface="Arial"/>
              <a:cs typeface="Arial"/>
            </a:rPr>
            <a:t>designation</a:t>
          </a:r>
          <a:r>
            <a:rPr lang="en-US" sz="1500" kern="1200" spc="-55" dirty="0" smtClean="0">
              <a:latin typeface="Arial"/>
              <a:cs typeface="Arial"/>
            </a:rPr>
            <a:t> </a:t>
          </a:r>
          <a:r>
            <a:rPr lang="en-US" sz="1500" kern="1200" spc="-25" dirty="0" smtClean="0">
              <a:latin typeface="Arial"/>
              <a:cs typeface="Arial"/>
            </a:rPr>
            <a:t>or </a:t>
          </a:r>
          <a:r>
            <a:rPr lang="en-US" sz="1500" kern="1200" dirty="0" smtClean="0">
              <a:latin typeface="Arial"/>
              <a:cs typeface="Arial"/>
            </a:rPr>
            <a:t>department,</a:t>
          </a:r>
          <a:r>
            <a:rPr lang="en-US" sz="1500" kern="1200" spc="-50" dirty="0" smtClean="0">
              <a:latin typeface="Arial"/>
              <a:cs typeface="Arial"/>
            </a:rPr>
            <a:t> </a:t>
          </a:r>
          <a:r>
            <a:rPr lang="en-US" sz="1500" kern="1200" dirty="0" smtClean="0">
              <a:latin typeface="Arial"/>
              <a:cs typeface="Arial"/>
            </a:rPr>
            <a:t>please</a:t>
          </a:r>
          <a:r>
            <a:rPr lang="en-US" sz="1500" kern="1200" spc="-20" dirty="0" smtClean="0">
              <a:latin typeface="Arial"/>
              <a:cs typeface="Arial"/>
            </a:rPr>
            <a:t> </a:t>
          </a:r>
          <a:r>
            <a:rPr lang="en-US" sz="1500" kern="1200" dirty="0" smtClean="0">
              <a:latin typeface="Arial"/>
              <a:cs typeface="Arial"/>
            </a:rPr>
            <a:t>reach</a:t>
          </a:r>
          <a:r>
            <a:rPr lang="en-US" sz="1500" kern="1200" spc="-20" dirty="0" smtClean="0">
              <a:latin typeface="Arial"/>
              <a:cs typeface="Arial"/>
            </a:rPr>
            <a:t> </a:t>
          </a:r>
          <a:r>
            <a:rPr lang="en-US" sz="1500" kern="1200" dirty="0" smtClean="0">
              <a:latin typeface="Arial"/>
              <a:cs typeface="Arial"/>
            </a:rPr>
            <a:t>out to</a:t>
          </a:r>
          <a:r>
            <a:rPr lang="en-US" sz="1500" kern="1200" spc="10" dirty="0" smtClean="0">
              <a:latin typeface="Arial"/>
              <a:cs typeface="Arial"/>
            </a:rPr>
            <a:t> </a:t>
          </a:r>
          <a:r>
            <a:rPr lang="en-US" sz="1500" kern="1200" spc="-20" dirty="0" smtClean="0">
              <a:latin typeface="Arial"/>
              <a:cs typeface="Arial"/>
            </a:rPr>
            <a:t>NDLI </a:t>
          </a:r>
          <a:r>
            <a:rPr lang="en-US" sz="1500" kern="1200" dirty="0" smtClean="0">
              <a:latin typeface="Arial"/>
              <a:cs typeface="Arial"/>
            </a:rPr>
            <a:t>Club</a:t>
          </a:r>
          <a:r>
            <a:rPr lang="en-US" sz="1500" kern="1200" spc="-20" dirty="0" smtClean="0">
              <a:latin typeface="Arial"/>
              <a:cs typeface="Arial"/>
            </a:rPr>
            <a:t> </a:t>
          </a:r>
          <a:r>
            <a:rPr lang="en-US" sz="1500" kern="1200" dirty="0" smtClean="0">
              <a:latin typeface="Arial"/>
              <a:cs typeface="Arial"/>
            </a:rPr>
            <a:t>team</a:t>
          </a:r>
          <a:r>
            <a:rPr lang="en-US" sz="1500" kern="1200" spc="-10" dirty="0" smtClean="0">
              <a:latin typeface="Arial"/>
              <a:cs typeface="Arial"/>
            </a:rPr>
            <a:t> </a:t>
          </a:r>
          <a:r>
            <a:rPr lang="en-US" sz="1500" kern="1200" dirty="0" smtClean="0">
              <a:latin typeface="Arial"/>
              <a:cs typeface="Arial"/>
            </a:rPr>
            <a:t>for</a:t>
          </a:r>
          <a:r>
            <a:rPr lang="en-US" sz="1500" kern="1200" spc="-20" dirty="0" smtClean="0">
              <a:latin typeface="Arial"/>
              <a:cs typeface="Arial"/>
            </a:rPr>
            <a:t> </a:t>
          </a:r>
          <a:r>
            <a:rPr lang="en-US" sz="1500" kern="1200" spc="-10" dirty="0" smtClean="0">
              <a:latin typeface="Arial"/>
              <a:cs typeface="Arial"/>
            </a:rPr>
            <a:t>help.</a:t>
          </a:r>
          <a:endParaRPr lang="en-US" sz="1500" kern="1200" dirty="0">
            <a:latin typeface="Arial"/>
            <a:cs typeface="Arial"/>
          </a:endParaRPr>
        </a:p>
      </dsp:txBody>
      <dsp:txXfrm>
        <a:off x="375938" y="2584677"/>
        <a:ext cx="2339608" cy="1456219"/>
      </dsp:txXfrm>
    </dsp:sp>
    <dsp:sp modelId="{F45CB040-4D10-44BA-BC1A-1190D77BA37B}">
      <dsp:nvSpPr>
        <dsp:cNvPr id="0" name=""/>
        <dsp:cNvSpPr/>
      </dsp:nvSpPr>
      <dsp:spPr>
        <a:xfrm>
          <a:off x="305262" y="4267852"/>
          <a:ext cx="2430218" cy="5159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Arial"/>
              <a:cs typeface="Arial"/>
            </a:rPr>
            <a:t>Click</a:t>
          </a:r>
          <a:r>
            <a:rPr lang="en-US" sz="1100" kern="1200" spc="-30" dirty="0" smtClean="0">
              <a:latin typeface="Arial"/>
              <a:cs typeface="Arial"/>
            </a:rPr>
            <a:t> </a:t>
          </a:r>
          <a:r>
            <a:rPr lang="en-US" sz="1100" kern="1200" spc="-25" dirty="0" smtClean="0">
              <a:latin typeface="Arial"/>
              <a:cs typeface="Arial"/>
            </a:rPr>
            <a:t>on </a:t>
          </a:r>
          <a:r>
            <a:rPr lang="en-US" sz="1400" b="1" kern="1200" spc="-25" dirty="0" smtClean="0">
              <a:solidFill>
                <a:srgbClr val="FFFF00"/>
              </a:solidFill>
              <a:latin typeface="Arial"/>
              <a:cs typeface="Arial"/>
            </a:rPr>
            <a:t>“SAVE” </a:t>
          </a:r>
          <a:r>
            <a:rPr lang="en-US" sz="1100" kern="1200" dirty="0" smtClean="0">
              <a:latin typeface="Arial"/>
              <a:cs typeface="Arial"/>
            </a:rPr>
            <a:t>button</a:t>
          </a:r>
          <a:r>
            <a:rPr lang="en-US" sz="1100" kern="1200" spc="-45" dirty="0" smtClean="0">
              <a:latin typeface="Arial"/>
              <a:cs typeface="Arial"/>
            </a:rPr>
            <a:t> </a:t>
          </a:r>
          <a:r>
            <a:rPr lang="en-US" sz="1100" kern="1200" dirty="0" smtClean="0">
              <a:latin typeface="Arial"/>
              <a:cs typeface="Arial"/>
            </a:rPr>
            <a:t>and</a:t>
          </a:r>
          <a:r>
            <a:rPr lang="en-US" sz="1100" kern="1200" spc="-20" dirty="0" smtClean="0">
              <a:latin typeface="Arial"/>
              <a:cs typeface="Arial"/>
            </a:rPr>
            <a:t> </a:t>
          </a:r>
          <a:r>
            <a:rPr lang="en-US" sz="1100" kern="1200" spc="-10" dirty="0" smtClean="0">
              <a:latin typeface="Arial"/>
              <a:cs typeface="Arial"/>
            </a:rPr>
            <a:t>continue</a:t>
          </a:r>
          <a:r>
            <a:rPr lang="en-GB" sz="1100" kern="1200" dirty="0" smtClean="0">
              <a:latin typeface="Arial"/>
              <a:cs typeface="Arial"/>
            </a:rPr>
            <a:t>…</a:t>
          </a:r>
          <a:endParaRPr lang="en-US" sz="1100" kern="1200" dirty="0">
            <a:latin typeface="Arial"/>
            <a:cs typeface="Arial"/>
          </a:endParaRPr>
        </a:p>
      </dsp:txBody>
      <dsp:txXfrm>
        <a:off x="320372" y="4282962"/>
        <a:ext cx="2399998" cy="485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3EFBD-051F-4429-9891-940AB83D31C5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A6C13-0650-4095-ACC4-0B2E9BFC6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15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E18185-FA86-49E4-82F0-CCEAAA03DF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366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E18185-FA86-49E4-82F0-CCEAAA03DF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237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E18185-FA86-49E4-82F0-CCEAAA03DF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618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E18185-FA86-49E4-82F0-CCEAAA03DF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871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E18185-FA86-49E4-82F0-CCEAAA03DF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317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E18185-FA86-49E4-82F0-CCEAAA03DF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920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E18185-FA86-49E4-82F0-CCEAAA03DF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155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E18185-FA86-49E4-82F0-CCEAAA03DF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3303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E18185-FA86-49E4-82F0-CCEAAA03DF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124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E18185-FA86-49E4-82F0-CCEAAA03DF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082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E18185-FA86-49E4-82F0-CCEAAA03DF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047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85173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E18185-FA86-49E4-82F0-CCEAAA03DF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773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E18185-FA86-49E4-82F0-CCEAAA03DF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6078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E18185-FA86-49E4-82F0-CCEAAA03DF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9035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E18185-FA86-49E4-82F0-CCEAAA03DF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0994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E18185-FA86-49E4-82F0-CCEAAA03DF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0668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E18185-FA86-49E4-82F0-CCEAAA03DF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2850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E18185-FA86-49E4-82F0-CCEAAA03DF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3528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A6C13-0650-4095-ACC4-0B2E9BFC6A6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5051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E18185-FA86-49E4-82F0-CCEAAA03DF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1672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E18185-FA86-49E4-82F0-CCEAAA03DF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40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4" name="Google Shape;1074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148346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A6C13-0650-4095-ACC4-0B2E9BFC6A6C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2525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03559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66344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56058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09321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4" name="Google Shape;1074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702869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94611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50412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2b509bbaf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2b509bbaf7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4457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E18185-FA86-49E4-82F0-CCEAAA03DF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22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E18185-FA86-49E4-82F0-CCEAAA03DF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18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E18185-FA86-49E4-82F0-CCEAAA03DF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05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E18185-FA86-49E4-82F0-CCEAAA03DF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785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E18185-FA86-49E4-82F0-CCEAAA03DF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705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E18185-FA86-49E4-82F0-CCEAAA03DF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773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402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80595" y="79569"/>
            <a:ext cx="4830808" cy="615553"/>
          </a:xfrm>
        </p:spPr>
        <p:txBody>
          <a:bodyPr lIns="0" tIns="0" rIns="0" bIns="0"/>
          <a:lstStyle>
            <a:lvl1pPr>
              <a:defRPr sz="4000" b="1" i="0">
                <a:solidFill>
                  <a:srgbClr val="41414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2474" y="1067188"/>
            <a:ext cx="10267052" cy="287323"/>
          </a:xfrm>
        </p:spPr>
        <p:txBody>
          <a:bodyPr lIns="0" tIns="0" rIns="0" bIns="0"/>
          <a:lstStyle>
            <a:lvl1pPr>
              <a:defRPr sz="1867" b="0" i="0">
                <a:solidFill>
                  <a:srgbClr val="5252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962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80595" y="79569"/>
            <a:ext cx="4830808" cy="615553"/>
          </a:xfrm>
        </p:spPr>
        <p:txBody>
          <a:bodyPr lIns="0" tIns="0" rIns="0" bIns="0"/>
          <a:lstStyle>
            <a:lvl1pPr>
              <a:defRPr sz="4000" b="1" i="0">
                <a:solidFill>
                  <a:srgbClr val="41414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21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80595" y="79569"/>
            <a:ext cx="4830808" cy="615553"/>
          </a:xfrm>
        </p:spPr>
        <p:txBody>
          <a:bodyPr lIns="0" tIns="0" rIns="0" bIns="0"/>
          <a:lstStyle>
            <a:lvl1pPr>
              <a:defRPr sz="4000" b="1" i="0">
                <a:solidFill>
                  <a:srgbClr val="41414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13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433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3250" y="1186481"/>
            <a:ext cx="10985500" cy="515524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962474" y="1067188"/>
            <a:ext cx="10267052" cy="1323439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340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916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827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79375"/>
            <a:ext cx="12192000" cy="67786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80595" y="79569"/>
            <a:ext cx="4830808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41414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2474" y="1067188"/>
            <a:ext cx="102670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5252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300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Relationship Id="rId9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Relationship Id="rId9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Relationship Id="rId9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Relationship Id="rId9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Relationship Id="rId9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Relationship Id="rId9" Type="http://schemas.openxmlformats.org/officeDocument/2006/relationships/image" Target="../media/image9.jp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Relationship Id="rId9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Relationship Id="rId9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Relationship Id="rId9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2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Relationship Id="rId9" Type="http://schemas.openxmlformats.org/officeDocument/2006/relationships/image" Target="../media/image25.jp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2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Relationship Id="rId9" Type="http://schemas.openxmlformats.org/officeDocument/2006/relationships/image" Target="../media/image2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lub.ndl.iitkgp.ac.in/admin-login" TargetMode="External"/><Relationship Id="rId2" Type="http://schemas.openxmlformats.org/officeDocument/2006/relationships/hyperlink" Target="https://club.ndl.iitkgp.ac.in/sign-up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2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4.xml"/><Relationship Id="rId11" Type="http://schemas.openxmlformats.org/officeDocument/2006/relationships/image" Target="../media/image29.png"/><Relationship Id="rId5" Type="http://schemas.openxmlformats.org/officeDocument/2006/relationships/diagramLayout" Target="../diagrams/layout24.xml"/><Relationship Id="rId10" Type="http://schemas.openxmlformats.org/officeDocument/2006/relationships/image" Target="../media/image28.png"/><Relationship Id="rId4" Type="http://schemas.openxmlformats.org/officeDocument/2006/relationships/diagramData" Target="../diagrams/data24.xml"/><Relationship Id="rId9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2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7.xml"/><Relationship Id="rId5" Type="http://schemas.openxmlformats.org/officeDocument/2006/relationships/diagramLayout" Target="../diagrams/layout27.xml"/><Relationship Id="rId4" Type="http://schemas.openxmlformats.org/officeDocument/2006/relationships/diagramData" Target="../diagrams/data27.xml"/><Relationship Id="rId9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8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2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8.xml"/><Relationship Id="rId5" Type="http://schemas.openxmlformats.org/officeDocument/2006/relationships/diagramLayout" Target="../diagrams/layout28.xml"/><Relationship Id="rId4" Type="http://schemas.openxmlformats.org/officeDocument/2006/relationships/diagramData" Target="../diagrams/data28.xml"/><Relationship Id="rId9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_pNC3AtfnbKP91LXitZRA6vt-rgRuhe2/view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ile/d/1ekNlSog0nQAAqY9EbJIl_aNU_mxROzyJ/view?usp=drive_link" TargetMode="External"/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2.xml"/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12" Type="http://schemas.microsoft.com/office/2007/relationships/diagramDrawing" Target="../diagrams/drawing3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11" Type="http://schemas.openxmlformats.org/officeDocument/2006/relationships/diagramColors" Target="../diagrams/colors32.xml"/><Relationship Id="rId5" Type="http://schemas.openxmlformats.org/officeDocument/2006/relationships/diagramQuickStyle" Target="../diagrams/quickStyle31.xml"/><Relationship Id="rId10" Type="http://schemas.openxmlformats.org/officeDocument/2006/relationships/diagramQuickStyle" Target="../diagrams/quickStyle32.xml"/><Relationship Id="rId4" Type="http://schemas.openxmlformats.org/officeDocument/2006/relationships/diagramLayout" Target="../diagrams/layout31.xml"/><Relationship Id="rId9" Type="http://schemas.openxmlformats.org/officeDocument/2006/relationships/diagramLayout" Target="../diagrams/layout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dl.iitkgp.ac.in/static-content/ndli-club-faq-v1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ndl.iitkgp.ac.in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654" y="570050"/>
            <a:ext cx="6423990" cy="5781591"/>
          </a:xfrm>
          <a:prstGeom prst="rect">
            <a:avLst/>
          </a:prstGeom>
        </p:spPr>
      </p:pic>
      <p:sp>
        <p:nvSpPr>
          <p:cNvPr id="157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dirty="0"/>
          </a:p>
        </p:txBody>
      </p:sp>
      <p:sp>
        <p:nvSpPr>
          <p:cNvPr id="42" name="Hexagon 41"/>
          <p:cNvSpPr/>
          <p:nvPr/>
        </p:nvSpPr>
        <p:spPr>
          <a:xfrm rot="1335257">
            <a:off x="4042622" y="6510153"/>
            <a:ext cx="489956" cy="429875"/>
          </a:xfrm>
          <a:prstGeom prst="hexagon">
            <a:avLst/>
          </a:pr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40" hangingPunct="0">
              <a:defRPr/>
            </a:pPr>
            <a:endParaRPr lang="en-US" sz="16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Hexagon 40"/>
          <p:cNvSpPr/>
          <p:nvPr/>
        </p:nvSpPr>
        <p:spPr>
          <a:xfrm rot="1335257">
            <a:off x="3667044" y="-184401"/>
            <a:ext cx="839976" cy="392470"/>
          </a:xfrm>
          <a:prstGeom prst="hexagon">
            <a:avLst/>
          </a:pr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40" hangingPunct="0">
              <a:defRPr/>
            </a:pPr>
            <a:endParaRPr lang="en-US" sz="16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Hexagon 29"/>
          <p:cNvSpPr/>
          <p:nvPr/>
        </p:nvSpPr>
        <p:spPr>
          <a:xfrm rot="1335257">
            <a:off x="11475911" y="3163637"/>
            <a:ext cx="586968" cy="412611"/>
          </a:xfrm>
          <a:prstGeom prst="hexagon">
            <a:avLst/>
          </a:prstGeom>
          <a:solidFill>
            <a:schemeClr val="accent3">
              <a:lumMod val="75000"/>
              <a:alpha val="81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40" hangingPunct="0">
              <a:defRPr/>
            </a:pPr>
            <a:endParaRPr lang="en-US" sz="16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Hexagon 36"/>
          <p:cNvSpPr/>
          <p:nvPr/>
        </p:nvSpPr>
        <p:spPr>
          <a:xfrm rot="1335257">
            <a:off x="676259" y="3998876"/>
            <a:ext cx="548079" cy="493352"/>
          </a:xfrm>
          <a:prstGeom prst="hexagon">
            <a:avLst/>
          </a:prstGeom>
          <a:solidFill>
            <a:schemeClr val="accent3">
              <a:lumMod val="75000"/>
              <a:alpha val="5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40" hangingPunct="0">
              <a:defRPr/>
            </a:pPr>
            <a:endParaRPr lang="en-US" sz="16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Google Shape;1069;p107"/>
          <p:cNvSpPr txBox="1">
            <a:spLocks/>
          </p:cNvSpPr>
          <p:nvPr/>
        </p:nvSpPr>
        <p:spPr>
          <a:xfrm>
            <a:off x="298451" y="1901968"/>
            <a:ext cx="5128772" cy="23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067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marR="16086" algn="ctr">
              <a:lnSpc>
                <a:spcPct val="117931"/>
              </a:lnSpc>
              <a:buClr>
                <a:schemeClr val="dk1"/>
              </a:buClr>
              <a:buSzPts val="1100"/>
            </a:pPr>
            <a:r>
              <a:rPr lang="en-US" sz="5867" b="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  <a:ea typeface="Caladea"/>
                <a:cs typeface="Caladea"/>
                <a:sym typeface="Caladea"/>
              </a:rPr>
              <a:t>Introducing </a:t>
            </a:r>
            <a:br>
              <a:rPr lang="en-US" sz="5867" b="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  <a:ea typeface="Caladea"/>
                <a:cs typeface="Caladea"/>
                <a:sym typeface="Caladea"/>
              </a:rPr>
            </a:br>
            <a:r>
              <a:rPr lang="en-US" sz="5867" b="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  <a:ea typeface="Caladea"/>
                <a:cs typeface="Caladea"/>
                <a:sym typeface="Caladea"/>
              </a:rPr>
              <a:t>NDLI Club </a:t>
            </a:r>
            <a:r>
              <a:rPr lang="en-US" sz="2133" b="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  <a:ea typeface="Calibri"/>
                <a:cs typeface="Calibri"/>
                <a:sym typeface="Calibri"/>
              </a:rPr>
              <a:t/>
            </a:r>
            <a:br>
              <a:rPr lang="en-US" sz="2133" b="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  <a:ea typeface="Calibri"/>
                <a:cs typeface="Calibri"/>
                <a:sym typeface="Calibri"/>
              </a:rPr>
            </a:br>
            <a:endParaRPr lang="en-US" sz="4667" b="0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anose="020B0803020202020204" pitchFamily="34" charset="0"/>
              <a:ea typeface="Caladea"/>
              <a:cs typeface="Caladea"/>
              <a:sym typeface="Caladea"/>
            </a:endParaRPr>
          </a:p>
          <a:p>
            <a:pPr marL="16933">
              <a:buClr>
                <a:schemeClr val="dk1"/>
              </a:buClr>
            </a:pPr>
            <a:endParaRPr lang="en-US" sz="3467" b="0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anose="020B0803020202020204" pitchFamily="34" charset="0"/>
              <a:ea typeface="Caladea"/>
              <a:cs typeface="Caladea"/>
              <a:sym typeface="Caladea"/>
            </a:endParaRPr>
          </a:p>
          <a:p>
            <a:pPr marR="16086">
              <a:lnSpc>
                <a:spcPct val="117931"/>
              </a:lnSpc>
            </a:pPr>
            <a:endParaRPr lang="en-US" sz="2267" b="0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anose="020B0803020202020204" pitchFamily="34" charset="0"/>
              <a:ea typeface="Caladea"/>
              <a:cs typeface="Caladea"/>
              <a:sym typeface="Caladea"/>
            </a:endParaRPr>
          </a:p>
        </p:txBody>
      </p:sp>
    </p:spTree>
    <p:extLst>
      <p:ext uri="{BB962C8B-B14F-4D97-AF65-F5344CB8AC3E}">
        <p14:creationId xmlns:p14="http://schemas.microsoft.com/office/powerpoint/2010/main" val="154652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650" y="457201"/>
            <a:ext cx="9702800" cy="7254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4B2F09-D694-4613-97B2-1D931D32A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82257" y="72378"/>
            <a:ext cx="12192000" cy="830997"/>
          </a:xfrm>
        </p:spPr>
        <p:txBody>
          <a:bodyPr/>
          <a:lstStyle/>
          <a:p>
            <a:pPr algn="ctr"/>
            <a:r>
              <a:rPr lang="en-US" sz="5400" dirty="0" smtClean="0"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</a:rPr>
              <a:t>How to Register Your Club</a:t>
            </a:r>
            <a:endParaRPr lang="en-US" sz="5400" dirty="0">
              <a:latin typeface="Tw Cen MT Condensed Extra Bold" panose="020B0803020202020204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51301943"/>
              </p:ext>
            </p:extLst>
          </p:nvPr>
        </p:nvGraphicFramePr>
        <p:xfrm>
          <a:off x="8890000" y="1074057"/>
          <a:ext cx="2982686" cy="5065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12807" y="1371600"/>
            <a:ext cx="7260335" cy="381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4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650" y="457201"/>
            <a:ext cx="9702800" cy="7254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4B2F09-D694-4613-97B2-1D931D32A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82257" y="72378"/>
            <a:ext cx="12192000" cy="830997"/>
          </a:xfrm>
        </p:spPr>
        <p:txBody>
          <a:bodyPr/>
          <a:lstStyle/>
          <a:p>
            <a:pPr algn="ctr"/>
            <a:r>
              <a:rPr lang="en-US" sz="5400" dirty="0" smtClean="0"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</a:rPr>
              <a:t>How to Register Your Club</a:t>
            </a:r>
            <a:endParaRPr lang="en-US" sz="5400" dirty="0">
              <a:latin typeface="Tw Cen MT Condensed Extra Bold" panose="020B0803020202020204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70227096"/>
              </p:ext>
            </p:extLst>
          </p:nvPr>
        </p:nvGraphicFramePr>
        <p:xfrm>
          <a:off x="8890000" y="1074057"/>
          <a:ext cx="3011714" cy="5036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object 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86973" y="1380510"/>
            <a:ext cx="7257141" cy="381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5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650" y="457201"/>
            <a:ext cx="9702800" cy="7254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4B2F09-D694-4613-97B2-1D931D32A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82257" y="72378"/>
            <a:ext cx="12192000" cy="830997"/>
          </a:xfrm>
        </p:spPr>
        <p:txBody>
          <a:bodyPr/>
          <a:lstStyle/>
          <a:p>
            <a:pPr algn="ctr"/>
            <a:r>
              <a:rPr lang="en-US" sz="5400" dirty="0" smtClean="0"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</a:rPr>
              <a:t>How to Register Your Club</a:t>
            </a:r>
            <a:endParaRPr lang="en-US" sz="5400" dirty="0">
              <a:latin typeface="Tw Cen MT Condensed Extra Bold" panose="020B0803020202020204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28354103"/>
              </p:ext>
            </p:extLst>
          </p:nvPr>
        </p:nvGraphicFramePr>
        <p:xfrm>
          <a:off x="8889999" y="1103085"/>
          <a:ext cx="3040743" cy="5036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01486" y="1393371"/>
            <a:ext cx="7271657" cy="377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2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650" y="457201"/>
            <a:ext cx="9702800" cy="7254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4B2F09-D694-4613-97B2-1D931D32A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82257" y="72378"/>
            <a:ext cx="12192000" cy="830997"/>
          </a:xfrm>
        </p:spPr>
        <p:txBody>
          <a:bodyPr/>
          <a:lstStyle/>
          <a:p>
            <a:pPr algn="ctr"/>
            <a:r>
              <a:rPr lang="en-US" sz="5400" dirty="0" smtClean="0"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</a:rPr>
              <a:t>How to Register Your Club</a:t>
            </a:r>
            <a:endParaRPr lang="en-US" sz="5400" dirty="0">
              <a:latin typeface="Tw Cen MT Condensed Extra Bold" panose="020B0803020202020204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9349480"/>
              </p:ext>
            </p:extLst>
          </p:nvPr>
        </p:nvGraphicFramePr>
        <p:xfrm>
          <a:off x="8889999" y="1103085"/>
          <a:ext cx="3040743" cy="5036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object 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86971" y="1393370"/>
            <a:ext cx="7286172" cy="375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0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650" y="457201"/>
            <a:ext cx="9702800" cy="7254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4B2F09-D694-4613-97B2-1D931D32A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82257" y="72378"/>
            <a:ext cx="12192000" cy="830997"/>
          </a:xfrm>
        </p:spPr>
        <p:txBody>
          <a:bodyPr/>
          <a:lstStyle/>
          <a:p>
            <a:pPr algn="ctr"/>
            <a:r>
              <a:rPr lang="en-US" sz="5400" dirty="0" smtClean="0"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</a:rPr>
              <a:t>How to Register Your Club</a:t>
            </a:r>
            <a:endParaRPr lang="en-US" sz="5400" dirty="0">
              <a:latin typeface="Tw Cen MT Condensed Extra Bold" panose="020B0803020202020204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61842045"/>
              </p:ext>
            </p:extLst>
          </p:nvPr>
        </p:nvGraphicFramePr>
        <p:xfrm>
          <a:off x="8889999" y="1103085"/>
          <a:ext cx="3040743" cy="5036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1675" y="1393372"/>
            <a:ext cx="7222439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3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650" y="457201"/>
            <a:ext cx="9702800" cy="7254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4B2F09-D694-4613-97B2-1D931D32A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82257" y="72378"/>
            <a:ext cx="12192000" cy="830997"/>
          </a:xfrm>
        </p:spPr>
        <p:txBody>
          <a:bodyPr/>
          <a:lstStyle/>
          <a:p>
            <a:pPr algn="ctr"/>
            <a:r>
              <a:rPr lang="en-US" sz="5400" dirty="0" smtClean="0"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</a:rPr>
              <a:t>How to Register Your Club</a:t>
            </a:r>
            <a:endParaRPr lang="en-US" sz="5400" dirty="0">
              <a:latin typeface="Tw Cen MT Condensed Extra Bold" panose="020B0803020202020204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56188737"/>
              </p:ext>
            </p:extLst>
          </p:nvPr>
        </p:nvGraphicFramePr>
        <p:xfrm>
          <a:off x="8889999" y="1103085"/>
          <a:ext cx="3040743" cy="5036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2685" y="1383632"/>
            <a:ext cx="7206916" cy="377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0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650" y="457201"/>
            <a:ext cx="9702800" cy="7254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4B2F09-D694-4613-97B2-1D931D32A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82257" y="72378"/>
            <a:ext cx="12192000" cy="830997"/>
          </a:xfrm>
        </p:spPr>
        <p:txBody>
          <a:bodyPr/>
          <a:lstStyle/>
          <a:p>
            <a:pPr algn="ctr"/>
            <a:r>
              <a:rPr lang="en-US" sz="5400" dirty="0" smtClean="0"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</a:rPr>
              <a:t>How to Register Your Club</a:t>
            </a:r>
            <a:endParaRPr lang="en-US" sz="5400" dirty="0">
              <a:latin typeface="Tw Cen MT Condensed Extra Bold" panose="020B0803020202020204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7839170"/>
              </p:ext>
            </p:extLst>
          </p:nvPr>
        </p:nvGraphicFramePr>
        <p:xfrm>
          <a:off x="8889999" y="1074057"/>
          <a:ext cx="3026229" cy="5065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95767" y="1363062"/>
            <a:ext cx="7269928" cy="382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0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650" y="457201"/>
            <a:ext cx="9702800" cy="7254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4B2F09-D694-4613-97B2-1D931D32A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82257" y="72378"/>
            <a:ext cx="12192000" cy="830997"/>
          </a:xfrm>
        </p:spPr>
        <p:txBody>
          <a:bodyPr/>
          <a:lstStyle/>
          <a:p>
            <a:pPr algn="ctr"/>
            <a:r>
              <a:rPr lang="en-US" sz="5400" dirty="0" smtClean="0"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</a:rPr>
              <a:t>How to Register Your Club</a:t>
            </a:r>
            <a:endParaRPr lang="en-US" sz="5400" dirty="0">
              <a:latin typeface="Tw Cen MT Condensed Extra Bold" panose="020B0803020202020204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92923190"/>
              </p:ext>
            </p:extLst>
          </p:nvPr>
        </p:nvGraphicFramePr>
        <p:xfrm>
          <a:off x="8890000" y="1070811"/>
          <a:ext cx="3057358" cy="5089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1674" y="1383633"/>
            <a:ext cx="7219957" cy="376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6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650" y="457201"/>
            <a:ext cx="9702800" cy="7254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4B2F09-D694-4613-97B2-1D931D32A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82257" y="72378"/>
            <a:ext cx="12192000" cy="830997"/>
          </a:xfrm>
        </p:spPr>
        <p:txBody>
          <a:bodyPr/>
          <a:lstStyle/>
          <a:p>
            <a:pPr algn="ctr"/>
            <a:r>
              <a:rPr lang="en-US" sz="5400" dirty="0" smtClean="0"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</a:rPr>
              <a:t>How to Register Your Club</a:t>
            </a:r>
            <a:endParaRPr lang="en-US" sz="5400" dirty="0">
              <a:latin typeface="Tw Cen MT Condensed Extra Bold" panose="020B0803020202020204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88575226"/>
              </p:ext>
            </p:extLst>
          </p:nvPr>
        </p:nvGraphicFramePr>
        <p:xfrm>
          <a:off x="8889999" y="1070811"/>
          <a:ext cx="3021263" cy="5065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86590" y="1365270"/>
            <a:ext cx="7267074" cy="379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650" y="457201"/>
            <a:ext cx="9702800" cy="7254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4B2F09-D694-4613-97B2-1D931D32A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82257" y="72378"/>
            <a:ext cx="12192000" cy="830997"/>
          </a:xfrm>
        </p:spPr>
        <p:txBody>
          <a:bodyPr/>
          <a:lstStyle/>
          <a:p>
            <a:pPr algn="ctr"/>
            <a:r>
              <a:rPr lang="en-US" sz="5400" dirty="0" smtClean="0"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</a:rPr>
              <a:t>How to Register Your Club</a:t>
            </a:r>
            <a:endParaRPr lang="en-US" sz="5400" dirty="0">
              <a:latin typeface="Tw Cen MT Condensed Extra Bold" panose="020B0803020202020204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04747553"/>
              </p:ext>
            </p:extLst>
          </p:nvPr>
        </p:nvGraphicFramePr>
        <p:xfrm>
          <a:off x="8890000" y="1082841"/>
          <a:ext cx="3045326" cy="5065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object 3"/>
          <p:cNvSpPr txBox="1"/>
          <p:nvPr/>
        </p:nvSpPr>
        <p:spPr>
          <a:xfrm>
            <a:off x="8716762" y="537723"/>
            <a:ext cx="3391801" cy="61555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0" tIns="12700" rIns="0" bIns="0" rtlCol="0" anchor="ctr">
            <a:spAutoFit/>
          </a:bodyPr>
          <a:lstStyle/>
          <a:p>
            <a:pPr marL="12700" marR="269240" algn="ctr">
              <a:spcBef>
                <a:spcPts val="100"/>
              </a:spcBef>
            </a:pPr>
            <a:r>
              <a:rPr lang="en-US" sz="5400" dirty="0" smtClean="0">
                <a:latin typeface="Tw Cen MT Condensed Extra Bold" panose="020B0803020202020204" pitchFamily="34" charset="0"/>
              </a:rPr>
              <a:t>Step 1</a:t>
            </a:r>
            <a:r>
              <a:rPr lang="en-IN" sz="5400" dirty="0" smtClean="0">
                <a:latin typeface="Tw Cen MT Condensed Extra Bold" panose="020B0803020202020204" pitchFamily="34" charset="0"/>
              </a:rPr>
              <a:t>3</a:t>
            </a:r>
            <a:endParaRPr lang="en-GB" sz="5400" dirty="0" smtClean="0">
              <a:latin typeface="Tw Cen MT Condensed Extra Bold" panose="020B0803020202020204" pitchFamily="34" charset="0"/>
            </a:endParaRPr>
          </a:p>
          <a:p>
            <a:pPr marL="12700" marR="269240" algn="ctr">
              <a:lnSpc>
                <a:spcPct val="100000"/>
              </a:lnSpc>
              <a:spcBef>
                <a:spcPts val="100"/>
              </a:spcBef>
            </a:pPr>
            <a:endParaRPr lang="en-IN" sz="1800" dirty="0" smtClean="0">
              <a:latin typeface="Arial"/>
              <a:cs typeface="Arial"/>
            </a:endParaRPr>
          </a:p>
          <a:p>
            <a:pPr marL="12700" marR="269240" algn="ctr">
              <a:lnSpc>
                <a:spcPct val="100000"/>
              </a:lnSpc>
              <a:spcBef>
                <a:spcPts val="100"/>
              </a:spcBef>
            </a:pPr>
            <a:r>
              <a:rPr sz="1800" dirty="0" smtClean="0">
                <a:latin typeface="Arial"/>
                <a:cs typeface="Arial"/>
              </a:rPr>
              <a:t>All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4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club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authorities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(Patron, </a:t>
            </a:r>
            <a:r>
              <a:rPr sz="1800" dirty="0">
                <a:latin typeface="Arial"/>
                <a:cs typeface="Arial"/>
              </a:rPr>
              <a:t>President,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Secretary,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lang="en-IN" sz="1800" spc="-15" dirty="0" smtClean="0">
                <a:latin typeface="Arial"/>
                <a:cs typeface="Arial"/>
              </a:rPr>
              <a:t>and </a:t>
            </a:r>
            <a:r>
              <a:rPr sz="1800" spc="-10" dirty="0" smtClean="0">
                <a:latin typeface="Arial"/>
                <a:cs typeface="Arial"/>
              </a:rPr>
              <a:t>Executive </a:t>
            </a:r>
            <a:r>
              <a:rPr sz="1800" dirty="0">
                <a:latin typeface="Arial"/>
                <a:cs typeface="Arial"/>
              </a:rPr>
              <a:t>member)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must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have received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an </a:t>
            </a:r>
            <a:r>
              <a:rPr sz="1800" dirty="0">
                <a:latin typeface="Arial"/>
                <a:cs typeface="Arial"/>
              </a:rPr>
              <a:t>email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lang="en-IN" sz="1800" dirty="0" smtClean="0">
                <a:latin typeface="Arial"/>
                <a:cs typeface="Arial"/>
              </a:rPr>
              <a:t>self-verify</a:t>
            </a:r>
            <a:r>
              <a:rPr sz="1800" dirty="0" smtClean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their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details.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endParaRPr sz="1850" dirty="0">
              <a:latin typeface="Arial"/>
              <a:cs typeface="Arial"/>
            </a:endParaRPr>
          </a:p>
          <a:p>
            <a:pPr marL="12700" marR="228600" algn="ctr">
              <a:lnSpc>
                <a:spcPct val="100000"/>
              </a:lnSpc>
            </a:pP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Sometimes</a:t>
            </a:r>
            <a:r>
              <a:rPr sz="1800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you</a:t>
            </a:r>
            <a:r>
              <a:rPr sz="1800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may</a:t>
            </a:r>
            <a:r>
              <a:rPr sz="1800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not</a:t>
            </a:r>
            <a:r>
              <a:rPr sz="1800" spc="49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Arial"/>
                <a:cs typeface="Arial"/>
              </a:rPr>
              <a:t>receive </a:t>
            </a: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this</a:t>
            </a:r>
            <a:r>
              <a:rPr sz="1800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email,</a:t>
            </a:r>
            <a:r>
              <a:rPr sz="1800" spc="-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due</a:t>
            </a:r>
            <a:r>
              <a:rPr sz="1800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to</a:t>
            </a:r>
            <a:r>
              <a:rPr sz="1800" spc="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any</a:t>
            </a:r>
            <a:r>
              <a:rPr sz="1800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network</a:t>
            </a:r>
            <a:r>
              <a:rPr sz="1800" spc="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00"/>
                </a:solidFill>
                <a:latin typeface="Arial"/>
                <a:cs typeface="Arial"/>
              </a:rPr>
              <a:t>or </a:t>
            </a: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firewall</a:t>
            </a:r>
            <a:r>
              <a:rPr sz="1800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Arial"/>
                <a:cs typeface="Arial"/>
              </a:rPr>
              <a:t>issue.</a:t>
            </a:r>
            <a:endParaRPr sz="1800" dirty="0">
              <a:solidFill>
                <a:srgbClr val="FFFF00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This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email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 just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notification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and</a:t>
            </a:r>
            <a:endParaRPr sz="18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doesn’t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stop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here.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Club authority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lang="en-IN" sz="1800" dirty="0" smtClean="0">
                <a:latin typeface="Arial"/>
                <a:cs typeface="Arial"/>
              </a:rPr>
              <a:t>members</a:t>
            </a:r>
            <a:r>
              <a:rPr sz="1800" spc="-30" dirty="0" smtClean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 </a:t>
            </a:r>
            <a:r>
              <a:rPr lang="en-IN" sz="1800" spc="-10" dirty="0" smtClean="0">
                <a:latin typeface="Arial"/>
                <a:cs typeface="Arial"/>
              </a:rPr>
              <a:t>log in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lang="en-IN" sz="1800" dirty="0" smtClean="0">
                <a:latin typeface="Arial"/>
                <a:cs typeface="Arial"/>
              </a:rPr>
              <a:t>self-verify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their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details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Club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Registration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button</a:t>
            </a:r>
            <a:endParaRPr lang="en-IN" sz="1800" spc="-10" dirty="0" smtClean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</p:txBody>
      </p:sp>
      <p:pic>
        <p:nvPicPr>
          <p:cNvPr id="9" name="object 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98621" y="1383632"/>
            <a:ext cx="7255042" cy="377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4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B2F09-D694-4613-97B2-1D931D32A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0690"/>
            <a:ext cx="12192000" cy="830997"/>
          </a:xfrm>
        </p:spPr>
        <p:txBody>
          <a:bodyPr/>
          <a:lstStyle/>
          <a:p>
            <a:pPr algn="ctr"/>
            <a:r>
              <a:rPr lang="en-US" sz="5400" dirty="0" smtClean="0"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</a:rPr>
              <a:t>NDLI </a:t>
            </a:r>
            <a:r>
              <a:rPr lang="en-US" sz="5400" dirty="0"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</a:rPr>
              <a:t>Club and Objectives</a:t>
            </a:r>
            <a:endParaRPr lang="en-IN" sz="5400" dirty="0">
              <a:latin typeface="Tw Cen MT Condensed Extra Bold" panose="020B0803020202020204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04242" y="1291692"/>
            <a:ext cx="10763479" cy="5155894"/>
            <a:chOff x="892366" y="1101687"/>
            <a:chExt cx="10763479" cy="5155894"/>
          </a:xfrm>
        </p:grpSpPr>
        <p:grpSp>
          <p:nvGrpSpPr>
            <p:cNvPr id="8" name="Group 7"/>
            <p:cNvGrpSpPr/>
            <p:nvPr/>
          </p:nvGrpSpPr>
          <p:grpSpPr>
            <a:xfrm>
              <a:off x="892366" y="1101687"/>
              <a:ext cx="10763479" cy="5155894"/>
              <a:chOff x="892366" y="1101687"/>
              <a:chExt cx="10763479" cy="5155894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892366" y="1101687"/>
                <a:ext cx="10763479" cy="5155894"/>
                <a:chOff x="892366" y="1101687"/>
                <a:chExt cx="10763479" cy="5155894"/>
              </a:xfrm>
            </p:grpSpPr>
            <p:graphicFrame>
              <p:nvGraphicFramePr>
                <p:cNvPr id="5" name="Diagram 4"/>
                <p:cNvGraphicFramePr/>
                <p:nvPr>
                  <p:extLst>
                    <p:ext uri="{D42A27DB-BD31-4B8C-83A1-F6EECF244321}">
                      <p14:modId xmlns:p14="http://schemas.microsoft.com/office/powerpoint/2010/main" val="2900398819"/>
                    </p:ext>
                  </p:extLst>
                </p:nvPr>
              </p:nvGraphicFramePr>
              <p:xfrm>
                <a:off x="892366" y="1101687"/>
                <a:ext cx="10763479" cy="5155894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3" r:lo="rId4" r:qs="rId5" r:cs="rId6"/>
                </a:graphicData>
              </a:graphic>
            </p:graphicFrame>
            <p:sp>
              <p:nvSpPr>
                <p:cNvPr id="6" name="TextBox 5"/>
                <p:cNvSpPr txBox="1"/>
                <p:nvPr/>
              </p:nvSpPr>
              <p:spPr>
                <a:xfrm>
                  <a:off x="1222872" y="1255923"/>
                  <a:ext cx="594911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sz="8000" b="1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Tw Cen MT" panose="020B0602020104020603" pitchFamily="34" charset="0"/>
                    </a:rPr>
                    <a:t>1</a:t>
                  </a:r>
                  <a:endParaRPr lang="en-GB" sz="8000" b="1" dirty="0">
                    <a:solidFill>
                      <a:schemeClr val="accent2">
                        <a:lumMod val="75000"/>
                      </a:schemeClr>
                    </a:solidFill>
                    <a:latin typeface="Tw Cen MT" panose="020B0602020104020603" pitchFamily="34" charset="0"/>
                  </a:endParaRPr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4735417" y="1255922"/>
                <a:ext cx="59491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8000" b="1" dirty="0" smtClean="0">
                    <a:solidFill>
                      <a:schemeClr val="accent3">
                        <a:lumMod val="50000"/>
                      </a:schemeClr>
                    </a:solidFill>
                    <a:latin typeface="Tw Cen MT" panose="020B0602020104020603" pitchFamily="34" charset="0"/>
                  </a:rPr>
                  <a:t>2</a:t>
                </a:r>
                <a:endParaRPr lang="en-GB" sz="8000" b="1" dirty="0">
                  <a:solidFill>
                    <a:schemeClr val="accent3">
                      <a:lumMod val="50000"/>
                    </a:schemeClr>
                  </a:solidFill>
                  <a:latin typeface="Tw Cen MT" panose="020B0602020104020603" pitchFamily="34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8195631" y="1255922"/>
              <a:ext cx="59491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8000" b="1" dirty="0" smtClean="0">
                  <a:solidFill>
                    <a:srgbClr val="7030A0"/>
                  </a:solidFill>
                  <a:latin typeface="Tw Cen MT" panose="020B0602020104020603" pitchFamily="34" charset="0"/>
                </a:rPr>
                <a:t>3</a:t>
              </a:r>
              <a:endParaRPr lang="en-GB" sz="8000" b="1" dirty="0">
                <a:solidFill>
                  <a:srgbClr val="7030A0"/>
                </a:solidFill>
                <a:latin typeface="Tw Cen MT" panose="020B06020201040206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558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650" y="457201"/>
            <a:ext cx="9702800" cy="7254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4B2F09-D694-4613-97B2-1D931D32A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82257" y="72378"/>
            <a:ext cx="12192000" cy="830997"/>
          </a:xfrm>
        </p:spPr>
        <p:txBody>
          <a:bodyPr/>
          <a:lstStyle/>
          <a:p>
            <a:pPr algn="ctr"/>
            <a:r>
              <a:rPr lang="en-US" sz="5400" dirty="0" smtClean="0"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</a:rPr>
              <a:t>How to Register Your Club</a:t>
            </a:r>
            <a:endParaRPr lang="en-US" sz="5400" dirty="0">
              <a:latin typeface="Tw Cen MT Condensed Extra Bold" panose="020B0803020202020204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07585865"/>
              </p:ext>
            </p:extLst>
          </p:nvPr>
        </p:nvGraphicFramePr>
        <p:xfrm>
          <a:off x="8890000" y="1070811"/>
          <a:ext cx="2908300" cy="5101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object 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88675" y="1371600"/>
            <a:ext cx="72599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9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650" y="457201"/>
            <a:ext cx="9702800" cy="7254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4B2F09-D694-4613-97B2-1D931D32A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82257" y="72378"/>
            <a:ext cx="12192000" cy="830997"/>
          </a:xfrm>
        </p:spPr>
        <p:txBody>
          <a:bodyPr/>
          <a:lstStyle/>
          <a:p>
            <a:pPr algn="ctr"/>
            <a:r>
              <a:rPr lang="en-US" sz="5400" dirty="0" smtClean="0"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</a:rPr>
              <a:t>How to Register Your Club</a:t>
            </a:r>
            <a:endParaRPr lang="en-US" sz="5400" dirty="0">
              <a:latin typeface="Tw Cen MT Condensed Extra Bold" panose="020B0803020202020204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29820425"/>
              </p:ext>
            </p:extLst>
          </p:nvPr>
        </p:nvGraphicFramePr>
        <p:xfrm>
          <a:off x="8890000" y="1088571"/>
          <a:ext cx="2908300" cy="5050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object 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95364" y="1357314"/>
            <a:ext cx="7272336" cy="384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2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650" y="457201"/>
            <a:ext cx="9702800" cy="7254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4B2F09-D694-4613-97B2-1D931D32A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82257" y="72378"/>
            <a:ext cx="12192000" cy="830997"/>
          </a:xfrm>
        </p:spPr>
        <p:txBody>
          <a:bodyPr/>
          <a:lstStyle/>
          <a:p>
            <a:pPr algn="ctr"/>
            <a:r>
              <a:rPr lang="en-US" sz="5400" dirty="0" smtClean="0"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</a:rPr>
              <a:t>How to Register Your Club</a:t>
            </a:r>
            <a:endParaRPr lang="en-US" sz="5400" dirty="0">
              <a:latin typeface="Tw Cen MT Condensed Extra Bold" panose="020B0803020202020204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69083012"/>
              </p:ext>
            </p:extLst>
          </p:nvPr>
        </p:nvGraphicFramePr>
        <p:xfrm>
          <a:off x="8890000" y="1074057"/>
          <a:ext cx="2908300" cy="5065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object 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7901" y="1365250"/>
            <a:ext cx="7263732" cy="382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6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650" y="457201"/>
            <a:ext cx="9702800" cy="7254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4B2F09-D694-4613-97B2-1D931D32A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82257" y="72378"/>
            <a:ext cx="12192000" cy="830997"/>
          </a:xfrm>
        </p:spPr>
        <p:txBody>
          <a:bodyPr/>
          <a:lstStyle/>
          <a:p>
            <a:pPr algn="ctr"/>
            <a:r>
              <a:rPr lang="en-US" sz="5400" dirty="0" smtClean="0"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</a:rPr>
              <a:t>How to Register Your Club</a:t>
            </a:r>
            <a:endParaRPr lang="en-US" sz="5400" dirty="0">
              <a:latin typeface="Tw Cen MT Condensed Extra Bold" panose="020B0803020202020204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56397974"/>
              </p:ext>
            </p:extLst>
          </p:nvPr>
        </p:nvGraphicFramePr>
        <p:xfrm>
          <a:off x="8890000" y="1088571"/>
          <a:ext cx="2908300" cy="5050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object 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90600" y="1384301"/>
            <a:ext cx="7264399" cy="378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7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650" y="457201"/>
            <a:ext cx="9702800" cy="7254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4B2F09-D694-4613-97B2-1D931D32A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82257" y="72378"/>
            <a:ext cx="12192000" cy="830997"/>
          </a:xfrm>
        </p:spPr>
        <p:txBody>
          <a:bodyPr/>
          <a:lstStyle/>
          <a:p>
            <a:pPr algn="ctr"/>
            <a:r>
              <a:rPr lang="en-US" sz="5400" dirty="0" smtClean="0"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</a:rPr>
              <a:t>How to Register Your Club</a:t>
            </a:r>
            <a:endParaRPr lang="en-US" sz="5400" dirty="0">
              <a:latin typeface="Tw Cen MT Condensed Extra Bold" panose="020B0803020202020204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91655153"/>
              </p:ext>
            </p:extLst>
          </p:nvPr>
        </p:nvGraphicFramePr>
        <p:xfrm>
          <a:off x="8890000" y="1088571"/>
          <a:ext cx="2908300" cy="5050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03300" y="1358900"/>
            <a:ext cx="7264401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650" y="457201"/>
            <a:ext cx="9702800" cy="7254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4B2F09-D694-4613-97B2-1D931D32A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82257" y="72378"/>
            <a:ext cx="12192000" cy="830997"/>
          </a:xfrm>
        </p:spPr>
        <p:txBody>
          <a:bodyPr/>
          <a:lstStyle/>
          <a:p>
            <a:pPr algn="ctr"/>
            <a:r>
              <a:rPr lang="en-US" sz="5400" dirty="0" smtClean="0"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</a:rPr>
              <a:t>How to Register Your Club</a:t>
            </a:r>
            <a:endParaRPr lang="en-US" sz="5400" dirty="0">
              <a:latin typeface="Tw Cen MT Condensed Extra Bold" panose="020B0803020202020204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85977349"/>
              </p:ext>
            </p:extLst>
          </p:nvPr>
        </p:nvGraphicFramePr>
        <p:xfrm>
          <a:off x="8890000" y="1088571"/>
          <a:ext cx="2908300" cy="5050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90601" y="1358900"/>
            <a:ext cx="7251699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0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650" y="457201"/>
            <a:ext cx="9702800" cy="7254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4B2F09-D694-4613-97B2-1D931D32A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82257" y="72378"/>
            <a:ext cx="12192000" cy="830997"/>
          </a:xfrm>
        </p:spPr>
        <p:txBody>
          <a:bodyPr/>
          <a:lstStyle/>
          <a:p>
            <a:pPr algn="ctr"/>
            <a:r>
              <a:rPr lang="en-US" sz="5400" dirty="0" smtClean="0"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</a:rPr>
              <a:t>How to Register Your Club</a:t>
            </a:r>
            <a:endParaRPr lang="en-US" sz="5400" dirty="0">
              <a:latin typeface="Tw Cen MT Condensed Extra Bold" panose="020B0803020202020204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88396312"/>
              </p:ext>
            </p:extLst>
          </p:nvPr>
        </p:nvGraphicFramePr>
        <p:xfrm>
          <a:off x="8890000" y="1088571"/>
          <a:ext cx="2908300" cy="5050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object 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90601" y="1384300"/>
            <a:ext cx="72644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650" y="457201"/>
            <a:ext cx="9702800" cy="7254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4B2F09-D694-4613-97B2-1D931D32A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82257" y="72378"/>
            <a:ext cx="12192000" cy="830997"/>
          </a:xfrm>
        </p:spPr>
        <p:txBody>
          <a:bodyPr/>
          <a:lstStyle/>
          <a:p>
            <a:pPr algn="ctr"/>
            <a:r>
              <a:rPr lang="en-US" sz="5400" dirty="0" smtClean="0"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</a:rPr>
              <a:t>How to Register Your Club</a:t>
            </a:r>
            <a:endParaRPr lang="en-US" sz="5400" dirty="0">
              <a:latin typeface="Tw Cen MT Condensed Extra Bold" panose="020B0803020202020204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74031372"/>
              </p:ext>
            </p:extLst>
          </p:nvPr>
        </p:nvGraphicFramePr>
        <p:xfrm>
          <a:off x="8890000" y="1088571"/>
          <a:ext cx="2908300" cy="5050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02410" y="1384301"/>
            <a:ext cx="7265289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3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0" y="346360"/>
            <a:ext cx="121920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5400" b="1" i="0">
                <a:solidFill>
                  <a:srgbClr val="414141"/>
                </a:solidFill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sz="4400" dirty="0"/>
              <a:t>NDLI Club Registration request completed successfully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7734" y="1269132"/>
            <a:ext cx="10680065" cy="531837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Tw Cen MT Condensed Extra Bold" panose="020B0803020202020204" pitchFamily="34" charset="0"/>
                <a:cs typeface="Calibri"/>
              </a:rPr>
              <a:t>Now</a:t>
            </a:r>
            <a:r>
              <a:rPr sz="2600" spc="-60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dirty="0">
                <a:latin typeface="Tw Cen MT Condensed Extra Bold" panose="020B0803020202020204" pitchFamily="34" charset="0"/>
                <a:cs typeface="Calibri"/>
              </a:rPr>
              <a:t>NDLI</a:t>
            </a:r>
            <a:r>
              <a:rPr sz="2600" spc="-65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dirty="0">
                <a:latin typeface="Tw Cen MT Condensed Extra Bold" panose="020B0803020202020204" pitchFamily="34" charset="0"/>
                <a:cs typeface="Calibri"/>
              </a:rPr>
              <a:t>Club</a:t>
            </a:r>
            <a:r>
              <a:rPr sz="2600" spc="-65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spc="-55" dirty="0">
                <a:latin typeface="Tw Cen MT Condensed Extra Bold" panose="020B0803020202020204" pitchFamily="34" charset="0"/>
                <a:cs typeface="Calibri"/>
              </a:rPr>
              <a:t>Team</a:t>
            </a:r>
            <a:r>
              <a:rPr sz="2600" spc="-70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dirty="0">
                <a:latin typeface="Tw Cen MT Condensed Extra Bold" panose="020B0803020202020204" pitchFamily="34" charset="0"/>
                <a:cs typeface="Calibri"/>
              </a:rPr>
              <a:t>will</a:t>
            </a:r>
            <a:r>
              <a:rPr sz="2600" spc="-55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dirty="0">
                <a:latin typeface="Tw Cen MT Condensed Extra Bold" panose="020B0803020202020204" pitchFamily="34" charset="0"/>
                <a:cs typeface="Calibri"/>
              </a:rPr>
              <a:t>review</a:t>
            </a:r>
            <a:r>
              <a:rPr sz="2600" spc="-65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dirty="0">
                <a:latin typeface="Tw Cen MT Condensed Extra Bold" panose="020B0803020202020204" pitchFamily="34" charset="0"/>
                <a:cs typeface="Calibri"/>
              </a:rPr>
              <a:t>and</a:t>
            </a:r>
            <a:r>
              <a:rPr sz="2600" spc="-65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spc="-10" dirty="0">
                <a:latin typeface="Tw Cen MT Condensed Extra Bold" panose="020B0803020202020204" pitchFamily="34" charset="0"/>
                <a:cs typeface="Calibri"/>
              </a:rPr>
              <a:t>approve</a:t>
            </a:r>
            <a:r>
              <a:rPr sz="2600" spc="-90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dirty="0">
                <a:latin typeface="Tw Cen MT Condensed Extra Bold" panose="020B0803020202020204" pitchFamily="34" charset="0"/>
                <a:cs typeface="Calibri"/>
              </a:rPr>
              <a:t>your</a:t>
            </a:r>
            <a:r>
              <a:rPr sz="2600" spc="-50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spc="-10" dirty="0">
                <a:latin typeface="Tw Cen MT Condensed Extra Bold" panose="020B0803020202020204" pitchFamily="34" charset="0"/>
                <a:cs typeface="Calibri"/>
              </a:rPr>
              <a:t>application</a:t>
            </a:r>
            <a:r>
              <a:rPr sz="2600" spc="-10" dirty="0" smtClean="0">
                <a:latin typeface="Tw Cen MT Condensed Extra Bold" panose="020B0803020202020204" pitchFamily="34" charset="0"/>
                <a:cs typeface="Calibri"/>
              </a:rPr>
              <a:t>.</a:t>
            </a:r>
            <a:endParaRPr sz="2600" dirty="0">
              <a:latin typeface="Tw Cen MT Condensed Extra Bold" panose="020B0803020202020204" pitchFamily="34" charset="0"/>
              <a:cs typeface="Calibri"/>
            </a:endParaRPr>
          </a:p>
          <a:p>
            <a:pPr marL="241300" marR="201295" indent="-228600">
              <a:spcBef>
                <a:spcPts val="18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Tw Cen MT Condensed Extra Bold" panose="020B0803020202020204" pitchFamily="34" charset="0"/>
                <a:cs typeface="Calibri"/>
              </a:rPr>
              <a:t>On</a:t>
            </a:r>
            <a:r>
              <a:rPr sz="2600" spc="-65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spc="-10" dirty="0">
                <a:latin typeface="Tw Cen MT Condensed Extra Bold" panose="020B0803020202020204" pitchFamily="34" charset="0"/>
                <a:cs typeface="Calibri"/>
              </a:rPr>
              <a:t>approval</a:t>
            </a:r>
            <a:r>
              <a:rPr sz="2600" spc="-45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dirty="0">
                <a:latin typeface="Tw Cen MT Condensed Extra Bold" panose="020B0803020202020204" pitchFamily="34" charset="0"/>
                <a:cs typeface="Calibri"/>
              </a:rPr>
              <a:t>of</a:t>
            </a:r>
            <a:r>
              <a:rPr sz="2600" spc="-70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dirty="0">
                <a:latin typeface="Tw Cen MT Condensed Extra Bold" panose="020B0803020202020204" pitchFamily="34" charset="0"/>
                <a:cs typeface="Calibri"/>
              </a:rPr>
              <a:t>NDLI</a:t>
            </a:r>
            <a:r>
              <a:rPr sz="2600" spc="-35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dirty="0">
                <a:latin typeface="Tw Cen MT Condensed Extra Bold" panose="020B0803020202020204" pitchFamily="34" charset="0"/>
                <a:cs typeface="Calibri"/>
              </a:rPr>
              <a:t>Club,</a:t>
            </a:r>
            <a:r>
              <a:rPr sz="2600" spc="-60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dirty="0">
                <a:latin typeface="Tw Cen MT Condensed Extra Bold" panose="020B0803020202020204" pitchFamily="34" charset="0"/>
                <a:cs typeface="Calibri"/>
              </a:rPr>
              <a:t>you</a:t>
            </a:r>
            <a:r>
              <a:rPr sz="2600" spc="-60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dirty="0">
                <a:latin typeface="Tw Cen MT Condensed Extra Bold" panose="020B0803020202020204" pitchFamily="34" charset="0"/>
                <a:cs typeface="Calibri"/>
              </a:rPr>
              <a:t>will</a:t>
            </a:r>
            <a:r>
              <a:rPr sz="2600" spc="-45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dirty="0">
                <a:latin typeface="Tw Cen MT Condensed Extra Bold" panose="020B0803020202020204" pitchFamily="34" charset="0"/>
                <a:cs typeface="Calibri"/>
              </a:rPr>
              <a:t>receive</a:t>
            </a:r>
            <a:r>
              <a:rPr sz="2600" spc="-90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dirty="0">
                <a:latin typeface="Tw Cen MT Condensed Extra Bold" panose="020B0803020202020204" pitchFamily="34" charset="0"/>
                <a:cs typeface="Calibri"/>
              </a:rPr>
              <a:t>a</a:t>
            </a:r>
            <a:r>
              <a:rPr sz="2600" spc="-60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spc="-20" dirty="0">
                <a:latin typeface="Tw Cen MT Condensed Extra Bold" panose="020B0803020202020204" pitchFamily="34" charset="0"/>
                <a:cs typeface="Calibri"/>
              </a:rPr>
              <a:t>Welcome</a:t>
            </a:r>
            <a:r>
              <a:rPr sz="2600" spc="-45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dirty="0">
                <a:latin typeface="Tw Cen MT Condensed Extra Bold" panose="020B0803020202020204" pitchFamily="34" charset="0"/>
                <a:cs typeface="Calibri"/>
              </a:rPr>
              <a:t>email</a:t>
            </a:r>
            <a:r>
              <a:rPr sz="2600" spc="-40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dirty="0">
                <a:latin typeface="Tw Cen MT Condensed Extra Bold" panose="020B0803020202020204" pitchFamily="34" charset="0"/>
                <a:cs typeface="Calibri"/>
              </a:rPr>
              <a:t>with</a:t>
            </a:r>
            <a:r>
              <a:rPr sz="2600" spc="-45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dirty="0">
                <a:latin typeface="Tw Cen MT Condensed Extra Bold" panose="020B0803020202020204" pitchFamily="34" charset="0"/>
                <a:cs typeface="Calibri"/>
              </a:rPr>
              <a:t>a</a:t>
            </a:r>
            <a:r>
              <a:rPr sz="2600" spc="-50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3200" spc="-10" dirty="0">
                <a:solidFill>
                  <a:srgbClr val="00B050"/>
                </a:solidFill>
                <a:latin typeface="Tw Cen MT Condensed Extra Bold" panose="020B0803020202020204" pitchFamily="34" charset="0"/>
                <a:cs typeface="Calibri"/>
              </a:rPr>
              <a:t>unique </a:t>
            </a:r>
            <a:r>
              <a:rPr sz="3200" spc="-10" dirty="0" smtClean="0">
                <a:solidFill>
                  <a:srgbClr val="00B050"/>
                </a:solidFill>
                <a:latin typeface="Tw Cen MT Condensed Extra Bold" panose="020B0803020202020204" pitchFamily="34" charset="0"/>
                <a:cs typeface="Calibri"/>
              </a:rPr>
              <a:t>Passkey</a:t>
            </a:r>
            <a:endParaRPr sz="2600" dirty="0">
              <a:solidFill>
                <a:srgbClr val="00B050"/>
              </a:solidFill>
              <a:latin typeface="Tw Cen MT Condensed Extra Bold" panose="020B0803020202020204" pitchFamily="34" charset="0"/>
              <a:cs typeface="Calibri"/>
            </a:endParaRPr>
          </a:p>
          <a:p>
            <a:pPr marL="241300" marR="5080" indent="-228600">
              <a:lnSpc>
                <a:spcPct val="80000"/>
              </a:lnSpc>
              <a:spcBef>
                <a:spcPts val="1800"/>
              </a:spcBef>
              <a:buFont typeface="Arial"/>
              <a:buChar char="•"/>
              <a:tabLst>
                <a:tab pos="314325" algn="l"/>
                <a:tab pos="314960" algn="l"/>
              </a:tabLst>
            </a:pPr>
            <a:r>
              <a:rPr sz="2600" dirty="0" smtClean="0">
                <a:latin typeface="Tw Cen MT Condensed Extra Bold" panose="020B0803020202020204" pitchFamily="34" charset="0"/>
                <a:cs typeface="Calibri"/>
              </a:rPr>
              <a:t>Using</a:t>
            </a:r>
            <a:r>
              <a:rPr sz="2600" spc="-65" dirty="0" smtClean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dirty="0">
                <a:latin typeface="Tw Cen MT Condensed Extra Bold" panose="020B0803020202020204" pitchFamily="34" charset="0"/>
                <a:cs typeface="Calibri"/>
              </a:rPr>
              <a:t>this</a:t>
            </a:r>
            <a:r>
              <a:rPr sz="2600" spc="-70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dirty="0">
                <a:latin typeface="Tw Cen MT Condensed Extra Bold" panose="020B0803020202020204" pitchFamily="34" charset="0"/>
                <a:cs typeface="Calibri"/>
              </a:rPr>
              <a:t>unique</a:t>
            </a:r>
            <a:r>
              <a:rPr sz="2600" spc="-100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spc="-45" dirty="0">
                <a:latin typeface="Tw Cen MT Condensed Extra Bold" panose="020B0803020202020204" pitchFamily="34" charset="0"/>
                <a:cs typeface="Calibri"/>
              </a:rPr>
              <a:t>Passkey,</a:t>
            </a:r>
            <a:r>
              <a:rPr sz="2600" spc="-50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dirty="0">
                <a:latin typeface="Tw Cen MT Condensed Extra Bold" panose="020B0803020202020204" pitchFamily="34" charset="0"/>
                <a:cs typeface="Calibri"/>
              </a:rPr>
              <a:t>you</a:t>
            </a:r>
            <a:r>
              <a:rPr sz="2600" spc="-75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dirty="0">
                <a:latin typeface="Tw Cen MT Condensed Extra Bold" panose="020B0803020202020204" pitchFamily="34" charset="0"/>
                <a:cs typeface="Calibri"/>
              </a:rPr>
              <a:t>are</a:t>
            </a:r>
            <a:r>
              <a:rPr sz="2600" spc="-80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spc="-10" dirty="0">
                <a:latin typeface="Tw Cen MT Condensed Extra Bold" panose="020B0803020202020204" pitchFamily="34" charset="0"/>
                <a:cs typeface="Calibri"/>
              </a:rPr>
              <a:t>requested</a:t>
            </a:r>
            <a:r>
              <a:rPr sz="2600" spc="-100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dirty="0">
                <a:latin typeface="Tw Cen MT Condensed Extra Bold" panose="020B0803020202020204" pitchFamily="34" charset="0"/>
                <a:cs typeface="Calibri"/>
              </a:rPr>
              <a:t>to</a:t>
            </a:r>
            <a:r>
              <a:rPr sz="2600" spc="-70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spc="-10" dirty="0">
                <a:latin typeface="Tw Cen MT Condensed Extra Bold" panose="020B0803020202020204" pitchFamily="34" charset="0"/>
                <a:cs typeface="Calibri"/>
              </a:rPr>
              <a:t>register</a:t>
            </a:r>
            <a:r>
              <a:rPr sz="2600" spc="-105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dirty="0">
                <a:latin typeface="Tw Cen MT Condensed Extra Bold" panose="020B0803020202020204" pitchFamily="34" charset="0"/>
                <a:cs typeface="Calibri"/>
              </a:rPr>
              <a:t>each</a:t>
            </a:r>
            <a:r>
              <a:rPr sz="2600" spc="-75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lang="en-IN" sz="2600" dirty="0" smtClean="0">
                <a:solidFill>
                  <a:srgbClr val="00B050"/>
                </a:solidFill>
                <a:latin typeface="Tw Cen MT Condensed Extra Bold" panose="020B0803020202020204" pitchFamily="34" charset="0"/>
                <a:cs typeface="Calibri"/>
              </a:rPr>
              <a:t>F</a:t>
            </a:r>
            <a:r>
              <a:rPr sz="2600" dirty="0" err="1" smtClean="0">
                <a:solidFill>
                  <a:srgbClr val="00B050"/>
                </a:solidFill>
                <a:latin typeface="Tw Cen MT Condensed Extra Bold" panose="020B0803020202020204" pitchFamily="34" charset="0"/>
                <a:cs typeface="Calibri"/>
              </a:rPr>
              <a:t>aculty</a:t>
            </a:r>
            <a:r>
              <a:rPr sz="2600" spc="-95" dirty="0" smtClean="0">
                <a:solidFill>
                  <a:srgbClr val="00B050"/>
                </a:solidFill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spc="-25" dirty="0">
                <a:solidFill>
                  <a:srgbClr val="00B050"/>
                </a:solidFill>
                <a:latin typeface="Tw Cen MT Condensed Extra Bold" panose="020B0803020202020204" pitchFamily="34" charset="0"/>
                <a:cs typeface="Calibri"/>
              </a:rPr>
              <a:t>and </a:t>
            </a:r>
            <a:r>
              <a:rPr lang="en-IN" sz="2600" spc="-25" dirty="0" smtClean="0">
                <a:solidFill>
                  <a:srgbClr val="00B050"/>
                </a:solidFill>
                <a:latin typeface="Tw Cen MT Condensed Extra Bold" panose="020B0803020202020204" pitchFamily="34" charset="0"/>
                <a:cs typeface="Calibri"/>
              </a:rPr>
              <a:t>Student </a:t>
            </a:r>
            <a:r>
              <a:rPr lang="en-IN" sz="2600" spc="-25" dirty="0" smtClean="0">
                <a:latin typeface="Tw Cen MT Condensed Extra Bold" panose="020B0803020202020204" pitchFamily="34" charset="0"/>
                <a:cs typeface="Calibri"/>
              </a:rPr>
              <a:t>from here </a:t>
            </a:r>
            <a:r>
              <a:rPr lang="en-GB" sz="2600" spc="-45" dirty="0" smtClean="0">
                <a:latin typeface="Tw Cen MT Condensed Extra Bold" panose="020B0803020202020204" pitchFamily="34" charset="0"/>
                <a:cs typeface="Calibri"/>
                <a:hlinkClick r:id="rId2"/>
              </a:rPr>
              <a:t>https://club.ndl.iitkgp.ac.in/sign- up</a:t>
            </a:r>
            <a:endParaRPr sz="2400" dirty="0">
              <a:latin typeface="Tw Cen MT Condensed Extra Bold" panose="020B0803020202020204" pitchFamily="34" charset="0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Tw Cen MT Condensed Extra Bold" panose="020B0803020202020204" pitchFamily="34" charset="0"/>
                <a:cs typeface="Calibri"/>
              </a:rPr>
              <a:t>Any</a:t>
            </a:r>
            <a:r>
              <a:rPr sz="2600" spc="-60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dirty="0">
                <a:latin typeface="Tw Cen MT Condensed Extra Bold" panose="020B0803020202020204" pitchFamily="34" charset="0"/>
                <a:cs typeface="Calibri"/>
              </a:rPr>
              <a:t>of</a:t>
            </a:r>
            <a:r>
              <a:rPr sz="2600" spc="-70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dirty="0">
                <a:latin typeface="Tw Cen MT Condensed Extra Bold" panose="020B0803020202020204" pitchFamily="34" charset="0"/>
                <a:cs typeface="Calibri"/>
              </a:rPr>
              <a:t>the</a:t>
            </a:r>
            <a:r>
              <a:rPr sz="2600" spc="-50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dirty="0">
                <a:latin typeface="Tw Cen MT Condensed Extra Bold" panose="020B0803020202020204" pitchFamily="34" charset="0"/>
                <a:cs typeface="Calibri"/>
              </a:rPr>
              <a:t>4</a:t>
            </a:r>
            <a:r>
              <a:rPr sz="2600" spc="-70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spc="-10" dirty="0">
                <a:latin typeface="Tw Cen MT Condensed Extra Bold" panose="020B0803020202020204" pitchFamily="34" charset="0"/>
                <a:cs typeface="Calibri"/>
              </a:rPr>
              <a:t>authorized</a:t>
            </a:r>
            <a:r>
              <a:rPr sz="2600" spc="-95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dirty="0">
                <a:latin typeface="Tw Cen MT Condensed Extra Bold" panose="020B0803020202020204" pitchFamily="34" charset="0"/>
                <a:cs typeface="Calibri"/>
              </a:rPr>
              <a:t>persons</a:t>
            </a:r>
            <a:r>
              <a:rPr sz="2600" spc="-60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dirty="0">
                <a:latin typeface="Tw Cen MT Condensed Extra Bold" panose="020B0803020202020204" pitchFamily="34" charset="0"/>
                <a:cs typeface="Calibri"/>
              </a:rPr>
              <a:t>can</a:t>
            </a:r>
            <a:r>
              <a:rPr sz="2600" spc="-70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lang="en-IN" sz="2600" dirty="0" smtClean="0">
                <a:latin typeface="Tw Cen MT Condensed Extra Bold" panose="020B0803020202020204" pitchFamily="34" charset="0"/>
                <a:cs typeface="Calibri"/>
              </a:rPr>
              <a:t>log in</a:t>
            </a:r>
            <a:r>
              <a:rPr sz="2600" spc="-55" dirty="0" smtClean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dirty="0">
                <a:latin typeface="Tw Cen MT Condensed Extra Bold" panose="020B0803020202020204" pitchFamily="34" charset="0"/>
                <a:cs typeface="Calibri"/>
              </a:rPr>
              <a:t>from</a:t>
            </a:r>
            <a:r>
              <a:rPr sz="2600" spc="-65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dirty="0">
                <a:latin typeface="Tw Cen MT Condensed Extra Bold" panose="020B0803020202020204" pitchFamily="34" charset="0"/>
                <a:cs typeface="Calibri"/>
              </a:rPr>
              <a:t>Club</a:t>
            </a:r>
            <a:r>
              <a:rPr sz="2600" spc="-70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dirty="0">
                <a:latin typeface="Tw Cen MT Condensed Extra Bold" panose="020B0803020202020204" pitchFamily="34" charset="0"/>
                <a:cs typeface="Calibri"/>
              </a:rPr>
              <a:t>Admin</a:t>
            </a:r>
            <a:r>
              <a:rPr sz="2600" spc="-50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spc="-25" dirty="0" smtClean="0">
                <a:latin typeface="Tw Cen MT Condensed Extra Bold" panose="020B0803020202020204" pitchFamily="34" charset="0"/>
                <a:cs typeface="Calibri"/>
              </a:rPr>
              <a:t>Tab</a:t>
            </a:r>
            <a:r>
              <a:rPr lang="en-IN" sz="2600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400" spc="-20" dirty="0" smtClean="0">
                <a:latin typeface="Tw Cen MT Condensed Extra Bold" panose="020B0803020202020204" pitchFamily="34" charset="0"/>
                <a:cs typeface="Calibri"/>
              </a:rPr>
              <a:t>(</a:t>
            </a:r>
            <a:r>
              <a:rPr sz="2400" u="sng" spc="-20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w Cen MT Condensed Extra Bold" panose="020B0803020202020204" pitchFamily="34" charset="0"/>
                <a:cs typeface="Calibri"/>
                <a:hlinkClick r:id="rId3"/>
              </a:rPr>
              <a:t>https</a:t>
            </a:r>
            <a:r>
              <a:rPr sz="24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w Cen MT Condensed Extra Bold" panose="020B0803020202020204" pitchFamily="34" charset="0"/>
                <a:cs typeface="Calibri"/>
                <a:hlinkClick r:id="rId3"/>
              </a:rPr>
              <a:t>://club.ndl.iitkgp.ac.in/admin-</a:t>
            </a:r>
            <a:r>
              <a:rPr sz="2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w Cen MT Condensed Extra Bold" panose="020B0803020202020204" pitchFamily="34" charset="0"/>
                <a:cs typeface="Calibri"/>
                <a:hlinkClick r:id="rId3"/>
              </a:rPr>
              <a:t>login</a:t>
            </a:r>
            <a:r>
              <a:rPr sz="2400" dirty="0">
                <a:latin typeface="Tw Cen MT Condensed Extra Bold" panose="020B0803020202020204" pitchFamily="34" charset="0"/>
                <a:cs typeface="Calibri"/>
              </a:rPr>
              <a:t>)</a:t>
            </a:r>
            <a:r>
              <a:rPr sz="2400" spc="55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dirty="0">
                <a:latin typeface="Tw Cen MT Condensed Extra Bold" panose="020B0803020202020204" pitchFamily="34" charset="0"/>
                <a:cs typeface="Calibri"/>
              </a:rPr>
              <a:t>and</a:t>
            </a:r>
            <a:r>
              <a:rPr sz="2600" spc="-10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dirty="0">
                <a:latin typeface="Tw Cen MT Condensed Extra Bold" panose="020B0803020202020204" pitchFamily="34" charset="0"/>
                <a:cs typeface="Calibri"/>
              </a:rPr>
              <a:t>can</a:t>
            </a:r>
            <a:r>
              <a:rPr sz="2600" spc="10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dirty="0">
                <a:latin typeface="Tw Cen MT Condensed Extra Bold" panose="020B0803020202020204" pitchFamily="34" charset="0"/>
                <a:cs typeface="Calibri"/>
              </a:rPr>
              <a:t>check</a:t>
            </a:r>
            <a:r>
              <a:rPr sz="2600" spc="-20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dirty="0">
                <a:latin typeface="Tw Cen MT Condensed Extra Bold" panose="020B0803020202020204" pitchFamily="34" charset="0"/>
                <a:cs typeface="Calibri"/>
              </a:rPr>
              <a:t>the</a:t>
            </a:r>
            <a:r>
              <a:rPr sz="2600" spc="-15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spc="-10" dirty="0">
                <a:latin typeface="Tw Cen MT Condensed Extra Bold" panose="020B0803020202020204" pitchFamily="34" charset="0"/>
                <a:cs typeface="Calibri"/>
              </a:rPr>
              <a:t>allotted registration</a:t>
            </a:r>
            <a:r>
              <a:rPr sz="2600" spc="-60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dirty="0">
                <a:latin typeface="Tw Cen MT Condensed Extra Bold" panose="020B0803020202020204" pitchFamily="34" charset="0"/>
                <a:cs typeface="Calibri"/>
              </a:rPr>
              <a:t>ID</a:t>
            </a:r>
            <a:r>
              <a:rPr sz="2600" spc="-80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dirty="0">
                <a:latin typeface="Tw Cen MT Condensed Extra Bold" panose="020B0803020202020204" pitchFamily="34" charset="0"/>
                <a:cs typeface="Calibri"/>
              </a:rPr>
              <a:t>from</a:t>
            </a:r>
            <a:r>
              <a:rPr sz="2600" spc="-70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dirty="0">
                <a:latin typeface="Tw Cen MT Condensed Extra Bold" panose="020B0803020202020204" pitchFamily="34" charset="0"/>
                <a:cs typeface="Calibri"/>
              </a:rPr>
              <a:t>Club</a:t>
            </a:r>
            <a:r>
              <a:rPr sz="2600" spc="-70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spc="-10" dirty="0">
                <a:latin typeface="Tw Cen MT Condensed Extra Bold" panose="020B0803020202020204" pitchFamily="34" charset="0"/>
                <a:cs typeface="Calibri"/>
              </a:rPr>
              <a:t>Portal</a:t>
            </a:r>
            <a:endParaRPr sz="2600" dirty="0">
              <a:latin typeface="Tw Cen MT Condensed Extra Bold" panose="020B0803020202020204" pitchFamily="34" charset="0"/>
              <a:cs typeface="Calibri"/>
            </a:endParaRPr>
          </a:p>
          <a:p>
            <a:pPr marL="241300" marR="181610" indent="-228600">
              <a:lnSpc>
                <a:spcPct val="80000"/>
              </a:lnSpc>
              <a:spcBef>
                <a:spcPts val="18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Tw Cen MT Condensed Extra Bold" panose="020B0803020202020204" pitchFamily="34" charset="0"/>
                <a:cs typeface="Calibri"/>
              </a:rPr>
              <a:t>On</a:t>
            </a:r>
            <a:r>
              <a:rPr sz="2600" spc="-65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spc="-10" dirty="0">
                <a:latin typeface="Tw Cen MT Condensed Extra Bold" panose="020B0803020202020204" pitchFamily="34" charset="0"/>
                <a:cs typeface="Calibri"/>
              </a:rPr>
              <a:t>successful</a:t>
            </a:r>
            <a:r>
              <a:rPr sz="2600" spc="-65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spc="-10" dirty="0">
                <a:latin typeface="Tw Cen MT Condensed Extra Bold" panose="020B0803020202020204" pitchFamily="34" charset="0"/>
                <a:cs typeface="Calibri"/>
              </a:rPr>
              <a:t>registration</a:t>
            </a:r>
            <a:r>
              <a:rPr sz="2600" spc="-70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dirty="0">
                <a:latin typeface="Tw Cen MT Condensed Extra Bold" panose="020B0803020202020204" pitchFamily="34" charset="0"/>
                <a:cs typeface="Calibri"/>
              </a:rPr>
              <a:t>of</a:t>
            </a:r>
            <a:r>
              <a:rPr sz="2600" spc="-50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lang="en-IN" sz="2600" spc="-50" dirty="0" smtClean="0">
                <a:latin typeface="Tw Cen MT Condensed Extra Bold" panose="020B0803020202020204" pitchFamily="34" charset="0"/>
                <a:cs typeface="Calibri"/>
              </a:rPr>
              <a:t>a </a:t>
            </a:r>
            <a:r>
              <a:rPr sz="3200" dirty="0" smtClean="0">
                <a:solidFill>
                  <a:srgbClr val="00B050"/>
                </a:solidFill>
                <a:latin typeface="Tw Cen MT Condensed Extra Bold" panose="020B0803020202020204" pitchFamily="34" charset="0"/>
                <a:cs typeface="Calibri"/>
              </a:rPr>
              <a:t>minimum</a:t>
            </a:r>
            <a:r>
              <a:rPr sz="3200" spc="-65" dirty="0" smtClean="0">
                <a:solidFill>
                  <a:srgbClr val="00B050"/>
                </a:solidFill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lang="en-IN" sz="3200" spc="-65" dirty="0" smtClean="0">
                <a:solidFill>
                  <a:srgbClr val="00B050"/>
                </a:solidFill>
                <a:latin typeface="Tw Cen MT Condensed Extra Bold" panose="020B0803020202020204" pitchFamily="34" charset="0"/>
                <a:cs typeface="Calibri"/>
              </a:rPr>
              <a:t>of </a:t>
            </a:r>
            <a:r>
              <a:rPr sz="3200" dirty="0" smtClean="0">
                <a:solidFill>
                  <a:srgbClr val="00B050"/>
                </a:solidFill>
                <a:latin typeface="Tw Cen MT Condensed Extra Bold" panose="020B0803020202020204" pitchFamily="34" charset="0"/>
                <a:cs typeface="Calibri"/>
              </a:rPr>
              <a:t>100</a:t>
            </a:r>
            <a:r>
              <a:rPr sz="3200" spc="-65" dirty="0" smtClean="0">
                <a:solidFill>
                  <a:srgbClr val="00B050"/>
                </a:solidFill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3200" spc="-10" dirty="0">
                <a:solidFill>
                  <a:srgbClr val="00B050"/>
                </a:solidFill>
                <a:latin typeface="Tw Cen MT Condensed Extra Bold" panose="020B0803020202020204" pitchFamily="34" charset="0"/>
                <a:cs typeface="Calibri"/>
              </a:rPr>
              <a:t>candidates</a:t>
            </a:r>
            <a:r>
              <a:rPr sz="3200" spc="-75" dirty="0">
                <a:solidFill>
                  <a:srgbClr val="00B050"/>
                </a:solidFill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dirty="0">
                <a:latin typeface="Tw Cen MT Condensed Extra Bold" panose="020B0803020202020204" pitchFamily="34" charset="0"/>
                <a:cs typeface="Calibri"/>
              </a:rPr>
              <a:t>and</a:t>
            </a:r>
            <a:r>
              <a:rPr sz="2600" spc="-65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dirty="0">
                <a:latin typeface="Tw Cen MT Condensed Extra Bold" panose="020B0803020202020204" pitchFamily="34" charset="0"/>
                <a:cs typeface="Calibri"/>
              </a:rPr>
              <a:t>conduct</a:t>
            </a:r>
            <a:r>
              <a:rPr sz="2600" spc="-60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dirty="0">
                <a:latin typeface="Tw Cen MT Condensed Extra Bold" panose="020B0803020202020204" pitchFamily="34" charset="0"/>
                <a:cs typeface="Calibri"/>
              </a:rPr>
              <a:t>of</a:t>
            </a:r>
            <a:r>
              <a:rPr sz="2600" spc="-60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lang="en-IN" sz="3200" spc="-25" dirty="0" smtClean="0">
                <a:solidFill>
                  <a:srgbClr val="00B050"/>
                </a:solidFill>
                <a:latin typeface="Tw Cen MT Condensed Extra Bold" panose="020B0803020202020204" pitchFamily="34" charset="0"/>
                <a:cs typeface="Calibri"/>
              </a:rPr>
              <a:t>1</a:t>
            </a:r>
            <a:r>
              <a:rPr sz="3200" spc="-25" dirty="0" smtClean="0">
                <a:solidFill>
                  <a:srgbClr val="00B050"/>
                </a:solidFill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3200" dirty="0">
                <a:solidFill>
                  <a:srgbClr val="00B050"/>
                </a:solidFill>
                <a:latin typeface="Tw Cen MT Condensed Extra Bold" panose="020B0803020202020204" pitchFamily="34" charset="0"/>
                <a:cs typeface="Calibri"/>
              </a:rPr>
              <a:t>User</a:t>
            </a:r>
            <a:r>
              <a:rPr sz="3200" spc="-50" dirty="0">
                <a:solidFill>
                  <a:srgbClr val="00B050"/>
                </a:solidFill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3200" spc="-10" dirty="0">
                <a:solidFill>
                  <a:srgbClr val="00B050"/>
                </a:solidFill>
                <a:latin typeface="Tw Cen MT Condensed Extra Bold" panose="020B0803020202020204" pitchFamily="34" charset="0"/>
                <a:cs typeface="Calibri"/>
              </a:rPr>
              <a:t>Awareness</a:t>
            </a:r>
            <a:r>
              <a:rPr sz="3200" spc="-75" dirty="0">
                <a:solidFill>
                  <a:srgbClr val="00B050"/>
                </a:solidFill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3200" dirty="0">
                <a:solidFill>
                  <a:srgbClr val="00B050"/>
                </a:solidFill>
                <a:latin typeface="Tw Cen MT Condensed Extra Bold" panose="020B0803020202020204" pitchFamily="34" charset="0"/>
                <a:cs typeface="Calibri"/>
              </a:rPr>
              <a:t>Session</a:t>
            </a:r>
            <a:r>
              <a:rPr sz="2600" dirty="0">
                <a:latin typeface="Tw Cen MT Condensed Extra Bold" panose="020B0803020202020204" pitchFamily="34" charset="0"/>
                <a:cs typeface="Calibri"/>
              </a:rPr>
              <a:t>,</a:t>
            </a:r>
            <a:r>
              <a:rPr sz="2600" spc="-50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dirty="0">
                <a:latin typeface="Tw Cen MT Condensed Extra Bold" panose="020B0803020202020204" pitchFamily="34" charset="0"/>
                <a:cs typeface="Calibri"/>
              </a:rPr>
              <a:t>you</a:t>
            </a:r>
            <a:r>
              <a:rPr sz="2600" spc="-65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dirty="0">
                <a:latin typeface="Tw Cen MT Condensed Extra Bold" panose="020B0803020202020204" pitchFamily="34" charset="0"/>
                <a:cs typeface="Calibri"/>
              </a:rPr>
              <a:t>will</a:t>
            </a:r>
            <a:r>
              <a:rPr sz="2600" spc="-45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dirty="0">
                <a:latin typeface="Tw Cen MT Condensed Extra Bold" panose="020B0803020202020204" pitchFamily="34" charset="0"/>
                <a:cs typeface="Calibri"/>
              </a:rPr>
              <a:t>be</a:t>
            </a:r>
            <a:r>
              <a:rPr sz="2600" spc="-65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dirty="0">
                <a:latin typeface="Tw Cen MT Condensed Extra Bold" panose="020B0803020202020204" pitchFamily="34" charset="0"/>
                <a:cs typeface="Calibri"/>
              </a:rPr>
              <a:t>issued</a:t>
            </a:r>
            <a:r>
              <a:rPr sz="2600" spc="-65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dirty="0">
                <a:latin typeface="Tw Cen MT Condensed Extra Bold" panose="020B0803020202020204" pitchFamily="34" charset="0"/>
                <a:cs typeface="Calibri"/>
              </a:rPr>
              <a:t>the</a:t>
            </a:r>
            <a:r>
              <a:rPr sz="2600" spc="-65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dirty="0">
                <a:latin typeface="Tw Cen MT Condensed Extra Bold" panose="020B0803020202020204" pitchFamily="34" charset="0"/>
                <a:cs typeface="Calibri"/>
              </a:rPr>
              <a:t>NDLI</a:t>
            </a:r>
            <a:r>
              <a:rPr sz="2600" spc="-35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dirty="0">
                <a:latin typeface="Tw Cen MT Condensed Extra Bold" panose="020B0803020202020204" pitchFamily="34" charset="0"/>
                <a:cs typeface="Calibri"/>
              </a:rPr>
              <a:t>Club</a:t>
            </a:r>
            <a:r>
              <a:rPr sz="2600" spc="-25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dirty="0">
                <a:latin typeface="Tw Cen MT Condensed Extra Bold" panose="020B0803020202020204" pitchFamily="34" charset="0"/>
                <a:cs typeface="Calibri"/>
              </a:rPr>
              <a:t>-</a:t>
            </a:r>
            <a:r>
              <a:rPr sz="2600" spc="-75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spc="-10" dirty="0">
                <a:latin typeface="Tw Cen MT Condensed Extra Bold" panose="020B0803020202020204" pitchFamily="34" charset="0"/>
                <a:cs typeface="Calibri"/>
              </a:rPr>
              <a:t>Certificate</a:t>
            </a:r>
            <a:r>
              <a:rPr sz="2600" spc="-45" dirty="0">
                <a:latin typeface="Tw Cen MT Condensed Extra Bold" panose="020B0803020202020204" pitchFamily="34" charset="0"/>
                <a:cs typeface="Calibri"/>
              </a:rPr>
              <a:t> </a:t>
            </a:r>
            <a:r>
              <a:rPr sz="2600" spc="-25" dirty="0">
                <a:latin typeface="Tw Cen MT Condensed Extra Bold" panose="020B0803020202020204" pitchFamily="34" charset="0"/>
                <a:cs typeface="Calibri"/>
              </a:rPr>
              <a:t>of </a:t>
            </a:r>
            <a:r>
              <a:rPr sz="2600" spc="-10" dirty="0">
                <a:latin typeface="Tw Cen MT Condensed Extra Bold" panose="020B0803020202020204" pitchFamily="34" charset="0"/>
                <a:cs typeface="Calibri"/>
              </a:rPr>
              <a:t>Registration</a:t>
            </a:r>
            <a:endParaRPr sz="2600" dirty="0">
              <a:latin typeface="Tw Cen MT Condensed Extra Bold" panose="020B08030202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430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650" y="457201"/>
            <a:ext cx="9702800" cy="7254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4B2F09-D694-4613-97B2-1D931D32A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82257" y="72378"/>
            <a:ext cx="12192000" cy="830997"/>
          </a:xfrm>
        </p:spPr>
        <p:txBody>
          <a:bodyPr/>
          <a:lstStyle/>
          <a:p>
            <a:pPr algn="ctr"/>
            <a:r>
              <a:rPr lang="en-US" sz="5400" dirty="0" smtClean="0"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</a:rPr>
              <a:t>How to Register Your Club</a:t>
            </a:r>
            <a:endParaRPr lang="en-US" sz="5400" dirty="0">
              <a:latin typeface="Tw Cen MT Condensed Extra Bold" panose="020B0803020202020204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02062361"/>
              </p:ext>
            </p:extLst>
          </p:nvPr>
        </p:nvGraphicFramePr>
        <p:xfrm>
          <a:off x="8890000" y="1088571"/>
          <a:ext cx="2908300" cy="5050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object 6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38463" y="1369625"/>
            <a:ext cx="5344477" cy="3804356"/>
          </a:xfrm>
          <a:prstGeom prst="rect">
            <a:avLst/>
          </a:prstGeom>
        </p:spPr>
      </p:pic>
      <p:grpSp>
        <p:nvGrpSpPr>
          <p:cNvPr id="9" name="object 3"/>
          <p:cNvGrpSpPr>
            <a:grpSpLocks noGrp="1"/>
          </p:cNvGrpSpPr>
          <p:nvPr/>
        </p:nvGrpSpPr>
        <p:grpSpPr>
          <a:xfrm>
            <a:off x="1158240" y="2004060"/>
            <a:ext cx="3200400" cy="1694329"/>
            <a:chOff x="124923" y="2663965"/>
            <a:chExt cx="4163060" cy="1523365"/>
          </a:xfrm>
        </p:grpSpPr>
        <p:pic>
          <p:nvPicPr>
            <p:cNvPr id="10" name="object 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4923" y="2663965"/>
              <a:ext cx="4162895" cy="1523211"/>
            </a:xfrm>
            <a:prstGeom prst="rect">
              <a:avLst/>
            </a:prstGeom>
          </p:spPr>
        </p:pic>
        <p:pic>
          <p:nvPicPr>
            <p:cNvPr id="11" name="object 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2607" y="2831592"/>
              <a:ext cx="3834384" cy="11948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168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4"/>
          <p:cNvSpPr txBox="1">
            <a:spLocks noGrp="1"/>
          </p:cNvSpPr>
          <p:nvPr>
            <p:ph type="title"/>
          </p:nvPr>
        </p:nvSpPr>
        <p:spPr>
          <a:xfrm>
            <a:off x="1777637" y="367008"/>
            <a:ext cx="8636726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5400" dirty="0"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  <a:sym typeface="Calibri"/>
              </a:rPr>
              <a:t>NEP 2020 &amp; NDLI Club</a:t>
            </a:r>
            <a:endParaRPr sz="5400" dirty="0">
              <a:latin typeface="Tw Cen MT Condensed Extra Bold" panose="020B0803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30" name="Google Shape;430;p24"/>
          <p:cNvSpPr txBox="1">
            <a:spLocks noGrp="1"/>
          </p:cNvSpPr>
          <p:nvPr>
            <p:ph type="body" idx="1"/>
          </p:nvPr>
        </p:nvSpPr>
        <p:spPr>
          <a:xfrm>
            <a:off x="838200" y="1511300"/>
            <a:ext cx="10515600" cy="4927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latin typeface="Tw Cen MT Condensed Extra Bold" panose="020B0803020202020204" pitchFamily="34" charset="0"/>
              </a:rPr>
              <a:t>Setting up Learning Activity-based Clubs and organizing Learning Activities is a mandate of National Education Policy 2020 </a:t>
            </a:r>
            <a:r>
              <a:rPr lang="en-US" sz="2400" dirty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(NEP 2020</a:t>
            </a:r>
            <a:r>
              <a:rPr lang="en-US" sz="2400" dirty="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)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sz="2400" dirty="0">
              <a:latin typeface="Tw Cen MT Condensed Extra Bold" panose="020B0803020202020204" pitchFamily="34" charset="0"/>
            </a:endParaRPr>
          </a:p>
          <a:p>
            <a:pPr marL="45720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dirty="0">
                <a:latin typeface="Tw Cen MT" panose="020B0602020104020603" pitchFamily="34" charset="0"/>
              </a:rPr>
              <a:t>Cl. No. </a:t>
            </a:r>
            <a:r>
              <a:rPr lang="en-US" sz="2000" dirty="0">
                <a:solidFill>
                  <a:srgbClr val="00B050"/>
                </a:solidFill>
                <a:latin typeface="Tw Cen MT" panose="020B0602020104020603" pitchFamily="34" charset="0"/>
              </a:rPr>
              <a:t>12.3</a:t>
            </a:r>
            <a:r>
              <a:rPr lang="en-US" dirty="0">
                <a:latin typeface="Tw Cen MT" panose="020B0602020104020603" pitchFamily="34" charset="0"/>
              </a:rPr>
              <a:t> of NEP-2020: </a:t>
            </a:r>
            <a:endParaRPr dirty="0">
              <a:latin typeface="Tw Cen MT" panose="020B0602020104020603" pitchFamily="34" charset="0"/>
            </a:endParaRPr>
          </a:p>
          <a:p>
            <a:pPr marL="45720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dirty="0" smtClean="0">
                <a:latin typeface="Tw Cen MT" panose="020B0602020104020603" pitchFamily="34" charset="0"/>
              </a:rPr>
              <a:t>“</a:t>
            </a:r>
            <a:r>
              <a:rPr lang="en-US" dirty="0">
                <a:latin typeface="Tw Cen MT" panose="020B0602020104020603" pitchFamily="34" charset="0"/>
              </a:rPr>
              <a:t>All HEIs will have opportunities and mechanisms to facilitate </a:t>
            </a:r>
            <a:r>
              <a:rPr lang="en-US" dirty="0" smtClean="0">
                <a:latin typeface="Tw Cen MT" panose="020B0602020104020603" pitchFamily="34" charset="0"/>
              </a:rPr>
              <a:t>topic-</a:t>
            </a:r>
            <a:r>
              <a:rPr lang="en-US" dirty="0" err="1" smtClean="0">
                <a:latin typeface="Tw Cen MT" panose="020B0602020104020603" pitchFamily="34" charset="0"/>
              </a:rPr>
              <a:t>centred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>
                <a:latin typeface="Tw Cen MT" panose="020B0602020104020603" pitchFamily="34" charset="0"/>
              </a:rPr>
              <a:t>clubs and activities organized by students with the help of 	faculty </a:t>
            </a:r>
            <a:r>
              <a:rPr lang="en-US" dirty="0" smtClean="0">
                <a:latin typeface="Tw Cen MT" panose="020B0602020104020603" pitchFamily="34" charset="0"/>
              </a:rPr>
              <a:t>and another expert </a:t>
            </a:r>
            <a:r>
              <a:rPr lang="en-US" dirty="0">
                <a:latin typeface="Tw Cen MT" panose="020B0602020104020603" pitchFamily="34" charset="0"/>
              </a:rPr>
              <a:t>as needed, such as clubs and events dedicated to science, </a:t>
            </a:r>
            <a:r>
              <a:rPr lang="en-US" dirty="0" smtClean="0">
                <a:latin typeface="Tw Cen MT" panose="020B0602020104020603" pitchFamily="34" charset="0"/>
              </a:rPr>
              <a:t>mathematics</a:t>
            </a:r>
            <a:r>
              <a:rPr lang="en-US" dirty="0">
                <a:latin typeface="Tw Cen MT" panose="020B0602020104020603" pitchFamily="34" charset="0"/>
              </a:rPr>
              <a:t>, poetry, language, literature, debate, music, sports, etc.”</a:t>
            </a:r>
            <a:endParaRPr dirty="0">
              <a:latin typeface="Tw Cen MT" panose="020B0602020104020603" pitchFamily="34" charset="0"/>
            </a:endParaRPr>
          </a:p>
          <a:p>
            <a:pPr marL="45720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dirty="0">
                <a:latin typeface="Tw Cen MT" panose="020B0602020104020603" pitchFamily="34" charset="0"/>
              </a:rPr>
              <a:t>Cl. No. </a:t>
            </a:r>
            <a:r>
              <a:rPr lang="en-US" sz="2000" dirty="0">
                <a:solidFill>
                  <a:srgbClr val="00B050"/>
                </a:solidFill>
                <a:latin typeface="Tw Cen MT" panose="020B0602020104020603" pitchFamily="34" charset="0"/>
              </a:rPr>
              <a:t>4.44</a:t>
            </a:r>
            <a:r>
              <a:rPr lang="en-US" dirty="0">
                <a:latin typeface="Tw Cen MT" panose="020B0602020104020603" pitchFamily="34" charset="0"/>
              </a:rPr>
              <a:t> of NEP-2020: </a:t>
            </a:r>
            <a:endParaRPr dirty="0">
              <a:latin typeface="Tw Cen MT" panose="020B0602020104020603" pitchFamily="34" charset="0"/>
            </a:endParaRPr>
          </a:p>
          <a:p>
            <a:pPr marL="45720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dirty="0" smtClean="0">
                <a:latin typeface="Tw Cen MT" panose="020B0602020104020603" pitchFamily="34" charset="0"/>
              </a:rPr>
              <a:t>“</a:t>
            </a:r>
            <a:r>
              <a:rPr lang="en-US" dirty="0">
                <a:latin typeface="Tw Cen MT" panose="020B0602020104020603" pitchFamily="34" charset="0"/>
              </a:rPr>
              <a:t>Topic-centered and project clubs will be encouraged and </a:t>
            </a:r>
            <a:r>
              <a:rPr lang="en-US" dirty="0" smtClean="0">
                <a:latin typeface="Tw Cen MT" panose="020B0602020104020603" pitchFamily="34" charset="0"/>
              </a:rPr>
              <a:t>supported at the levels </a:t>
            </a:r>
            <a:r>
              <a:rPr lang="en-US" dirty="0">
                <a:latin typeface="Tw Cen MT" panose="020B0602020104020603" pitchFamily="34" charset="0"/>
              </a:rPr>
              <a:t>of schools, school complexes, districts and beyond. Examples include </a:t>
            </a:r>
            <a:r>
              <a:rPr lang="en-US" dirty="0" smtClean="0">
                <a:latin typeface="Tw Cen MT" panose="020B0602020104020603" pitchFamily="34" charset="0"/>
              </a:rPr>
              <a:t>Science </a:t>
            </a:r>
            <a:r>
              <a:rPr lang="en-US" dirty="0">
                <a:latin typeface="Tw Cen MT" panose="020B0602020104020603" pitchFamily="34" charset="0"/>
              </a:rPr>
              <a:t>Circles, Math Circles, Music &amp; Dance Circles, Poetry Circles, Debate </a:t>
            </a:r>
            <a:r>
              <a:rPr lang="en-US" dirty="0" smtClean="0">
                <a:latin typeface="Tw Cen MT" panose="020B0602020104020603" pitchFamily="34" charset="0"/>
              </a:rPr>
              <a:t>Circles</a:t>
            </a:r>
            <a:r>
              <a:rPr lang="en-US" dirty="0">
                <a:latin typeface="Tw Cen MT" panose="020B0602020104020603" pitchFamily="34" charset="0"/>
              </a:rPr>
              <a:t>” </a:t>
            </a:r>
            <a:endParaRPr dirty="0">
              <a:latin typeface="Tw Cen MT" panose="020B0602020104020603" pitchFamily="34" charset="0"/>
            </a:endParaRPr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85750" indent="-285750" algn="l" rtl="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latin typeface="Tw Cen MT Condensed Extra Bold" panose="020B0803020202020204" pitchFamily="34" charset="0"/>
              </a:rPr>
              <a:t>NDLI is providing a platform and is doing an initial hand-holding so that institutes can </a:t>
            </a:r>
            <a:r>
              <a:rPr lang="en-US" sz="2400" dirty="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fulfil</a:t>
            </a:r>
            <a:r>
              <a:rPr lang="en-US" sz="2400" dirty="0" smtClean="0">
                <a:latin typeface="Tw Cen MT Condensed Extra Bold" panose="020B0803020202020204" pitchFamily="34" charset="0"/>
              </a:rPr>
              <a:t> </a:t>
            </a:r>
            <a:r>
              <a:rPr lang="en-US" sz="2400" dirty="0">
                <a:latin typeface="Tw Cen MT Condensed Extra Bold" panose="020B0803020202020204" pitchFamily="34" charset="0"/>
              </a:rPr>
              <a:t>the </a:t>
            </a:r>
            <a:r>
              <a:rPr lang="en-US" sz="2400" dirty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NEP 2020 mandate</a:t>
            </a:r>
            <a:r>
              <a:rPr lang="en-US" sz="2400" dirty="0">
                <a:latin typeface="Tw Cen MT Condensed Extra Bold" panose="020B0803020202020204" pitchFamily="34" charset="0"/>
              </a:rPr>
              <a:t>.  </a:t>
            </a:r>
            <a:endParaRPr sz="2400" dirty="0">
              <a:latin typeface="Tw Cen MT Condensed Extra Bold" panose="020B0803020202020204" pitchFamily="34" charset="0"/>
            </a:endParaRPr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235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41706763"/>
              </p:ext>
            </p:extLst>
          </p:nvPr>
        </p:nvGraphicFramePr>
        <p:xfrm>
          <a:off x="468988" y="1226843"/>
          <a:ext cx="11403697" cy="4578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734B2F09-D694-4613-97B2-1D931D32A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82257" y="72378"/>
            <a:ext cx="12192000" cy="830997"/>
          </a:xfrm>
        </p:spPr>
        <p:txBody>
          <a:bodyPr/>
          <a:lstStyle/>
          <a:p>
            <a:pPr algn="ctr"/>
            <a:r>
              <a:rPr lang="en-US" sz="5400" dirty="0" smtClean="0"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</a:rPr>
              <a:t>Your Workflow at NDLI Club</a:t>
            </a:r>
            <a:endParaRPr lang="en-US" sz="5400" dirty="0">
              <a:latin typeface="Tw Cen MT Condensed Extra Bold" panose="020B0803020202020204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63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734B2F09-D694-4613-97B2-1D931D32A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56592" y="25343"/>
            <a:ext cx="12192000" cy="1107996"/>
          </a:xfrm>
        </p:spPr>
        <p:txBody>
          <a:bodyPr/>
          <a:lstStyle/>
          <a:p>
            <a:pPr algn="ctr"/>
            <a:r>
              <a:rPr lang="en-US" sz="5400" dirty="0" smtClean="0"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</a:rPr>
              <a:t>How to </a:t>
            </a:r>
            <a:r>
              <a:rPr lang="en-US" sz="7200" dirty="0" smtClean="0">
                <a:solidFill>
                  <a:srgbClr val="9BBB59"/>
                </a:solidFill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</a:rPr>
              <a:t>Get</a:t>
            </a:r>
            <a:r>
              <a:rPr lang="en-US" sz="5400" dirty="0" smtClean="0">
                <a:solidFill>
                  <a:srgbClr val="9BBB59"/>
                </a:solidFill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5400" dirty="0" smtClean="0"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</a:rPr>
              <a:t>Registration Certificate</a:t>
            </a:r>
            <a:endParaRPr lang="en-US" sz="5400" dirty="0">
              <a:latin typeface="Tw Cen MT Condensed Extra Bold" panose="020B0803020202020204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89824" y="1386672"/>
            <a:ext cx="10081846" cy="5251940"/>
            <a:chOff x="1172308" y="1125415"/>
            <a:chExt cx="10081846" cy="5251940"/>
          </a:xfrm>
        </p:grpSpPr>
        <p:grpSp>
          <p:nvGrpSpPr>
            <p:cNvPr id="7" name="Group 6"/>
            <p:cNvGrpSpPr/>
            <p:nvPr/>
          </p:nvGrpSpPr>
          <p:grpSpPr>
            <a:xfrm>
              <a:off x="1172308" y="1125415"/>
              <a:ext cx="10081846" cy="5251940"/>
              <a:chOff x="1172308" y="1125415"/>
              <a:chExt cx="10081846" cy="525194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172308" y="1125415"/>
                <a:ext cx="10081846" cy="5251940"/>
                <a:chOff x="1172308" y="1125415"/>
                <a:chExt cx="10081846" cy="5251940"/>
              </a:xfrm>
            </p:grpSpPr>
            <p:graphicFrame>
              <p:nvGraphicFramePr>
                <p:cNvPr id="3" name="Diagram 2"/>
                <p:cNvGraphicFramePr/>
                <p:nvPr>
                  <p:extLst>
                    <p:ext uri="{D42A27DB-BD31-4B8C-83A1-F6EECF244321}">
                      <p14:modId xmlns:p14="http://schemas.microsoft.com/office/powerpoint/2010/main" val="3762319319"/>
                    </p:ext>
                  </p:extLst>
                </p:nvPr>
              </p:nvGraphicFramePr>
              <p:xfrm>
                <a:off x="1172308" y="1125415"/>
                <a:ext cx="10081846" cy="525194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3" r:lo="rId4" r:qs="rId5" r:cs="rId6"/>
                </a:graphicData>
              </a:graphic>
            </p:graphicFrame>
            <p:sp>
              <p:nvSpPr>
                <p:cNvPr id="4" name="TextBox 3"/>
                <p:cNvSpPr txBox="1"/>
                <p:nvPr/>
              </p:nvSpPr>
              <p:spPr>
                <a:xfrm>
                  <a:off x="2030681" y="1365661"/>
                  <a:ext cx="593766" cy="12926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sz="7800" dirty="0" smtClean="0">
                      <a:solidFill>
                        <a:srgbClr val="C0504D"/>
                      </a:solidFill>
                      <a:latin typeface="Tw Cen MT Condensed Extra Bold" panose="020B0803020202020204" pitchFamily="34" charset="0"/>
                    </a:rPr>
                    <a:t>1</a:t>
                  </a:r>
                  <a:endParaRPr lang="en-GB" sz="7800" dirty="0">
                    <a:solidFill>
                      <a:srgbClr val="C0504D"/>
                    </a:solidFill>
                    <a:latin typeface="Tw Cen MT Condensed Extra Bold" panose="020B0803020202020204" pitchFamily="34" charset="0"/>
                  </a:endParaRPr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2030681" y="3105054"/>
                <a:ext cx="593766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7800" dirty="0" smtClean="0">
                    <a:solidFill>
                      <a:srgbClr val="9BBB59"/>
                    </a:solidFill>
                    <a:latin typeface="Tw Cen MT Condensed Extra Bold" panose="020B0803020202020204" pitchFamily="34" charset="0"/>
                  </a:rPr>
                  <a:t>2</a:t>
                </a:r>
                <a:endParaRPr lang="en-GB" sz="7800" dirty="0">
                  <a:solidFill>
                    <a:srgbClr val="9BBB59"/>
                  </a:solidFill>
                  <a:latin typeface="Tw Cen MT Condensed Extra Bold" panose="020B0803020202020204" pitchFamily="34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030681" y="4904383"/>
              <a:ext cx="593766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7800" dirty="0" smtClean="0">
                  <a:solidFill>
                    <a:srgbClr val="8064A2"/>
                  </a:solidFill>
                  <a:latin typeface="Tw Cen MT Condensed Extra Bold" panose="020B0803020202020204" pitchFamily="34" charset="0"/>
                </a:rPr>
                <a:t>3</a:t>
              </a:r>
              <a:endParaRPr lang="en-GB" sz="7800" dirty="0">
                <a:solidFill>
                  <a:srgbClr val="8064A2"/>
                </a:solidFill>
                <a:latin typeface="Tw Cen MT Condensed Extra Bold" panose="020B08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839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650" y="457201"/>
            <a:ext cx="9702800" cy="7254005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76047487"/>
              </p:ext>
            </p:extLst>
          </p:nvPr>
        </p:nvGraphicFramePr>
        <p:xfrm>
          <a:off x="8890000" y="1088571"/>
          <a:ext cx="2908300" cy="5050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object 5"/>
          <p:cNvSpPr/>
          <p:nvPr/>
        </p:nvSpPr>
        <p:spPr>
          <a:xfrm>
            <a:off x="1013059" y="1383633"/>
            <a:ext cx="7216541" cy="3789946"/>
          </a:xfrm>
          <a:prstGeom prst="rect">
            <a:avLst/>
          </a:prstGeom>
          <a:blipFill>
            <a:blip r:embed="rId9" cstate="print"/>
            <a:srcRect/>
            <a:stretch>
              <a:fillRect b="-476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4B2F09-D694-4613-97B2-1D931D32A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56592" y="-158551"/>
            <a:ext cx="12192000" cy="1107996"/>
          </a:xfrm>
        </p:spPr>
        <p:txBody>
          <a:bodyPr/>
          <a:lstStyle/>
          <a:p>
            <a:pPr algn="ctr"/>
            <a:r>
              <a:rPr lang="en-US" sz="5400" dirty="0" smtClean="0"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</a:rPr>
              <a:t>How to </a:t>
            </a:r>
            <a:r>
              <a:rPr lang="en-US" sz="7200" dirty="0" smtClean="0">
                <a:solidFill>
                  <a:srgbClr val="9BBB59"/>
                </a:solidFill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</a:rPr>
              <a:t>Get</a:t>
            </a:r>
            <a:r>
              <a:rPr lang="en-US" sz="5400" dirty="0" smtClean="0">
                <a:solidFill>
                  <a:srgbClr val="9BBB59"/>
                </a:solidFill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5400" dirty="0" smtClean="0"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</a:rPr>
              <a:t>Registration Certificate</a:t>
            </a:r>
            <a:endParaRPr lang="en-US" sz="5400" dirty="0">
              <a:latin typeface="Tw Cen MT Condensed Extra Bold" panose="020B0803020202020204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28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650" y="457201"/>
            <a:ext cx="9702800" cy="7254005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45463960"/>
              </p:ext>
            </p:extLst>
          </p:nvPr>
        </p:nvGraphicFramePr>
        <p:xfrm>
          <a:off x="8890000" y="1088571"/>
          <a:ext cx="2908300" cy="5050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object 5"/>
          <p:cNvSpPr/>
          <p:nvPr/>
        </p:nvSpPr>
        <p:spPr>
          <a:xfrm>
            <a:off x="990599" y="1365250"/>
            <a:ext cx="7251033" cy="3796297"/>
          </a:xfrm>
          <a:prstGeom prst="rect">
            <a:avLst/>
          </a:prstGeom>
          <a:blipFill>
            <a:blip r:embed="rId9" cstate="print"/>
            <a:srcRect/>
            <a:stretch>
              <a:fillRect b="-479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34B2F09-D694-4613-97B2-1D931D32A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22764" y="-109686"/>
            <a:ext cx="12192000" cy="1107996"/>
          </a:xfrm>
        </p:spPr>
        <p:txBody>
          <a:bodyPr/>
          <a:lstStyle/>
          <a:p>
            <a:pPr algn="ctr"/>
            <a:r>
              <a:rPr lang="en-US" sz="5400" dirty="0" smtClean="0"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</a:rPr>
              <a:t>How to </a:t>
            </a:r>
            <a:r>
              <a:rPr lang="en-US" sz="7200" dirty="0" smtClean="0">
                <a:solidFill>
                  <a:srgbClr val="9BBB59"/>
                </a:solidFill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</a:rPr>
              <a:t>Get</a:t>
            </a:r>
            <a:r>
              <a:rPr lang="en-US" sz="5400" dirty="0" smtClean="0">
                <a:solidFill>
                  <a:srgbClr val="9BBB59"/>
                </a:solidFill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5400" dirty="0" smtClean="0"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</a:rPr>
              <a:t>Registration Certificate</a:t>
            </a:r>
            <a:endParaRPr lang="en-US" sz="5400" dirty="0">
              <a:latin typeface="Tw Cen MT Condensed Extra Bold" panose="020B0803020202020204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4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734B2F09-D694-4613-97B2-1D931D32A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0330" y="98366"/>
            <a:ext cx="12192000" cy="1107996"/>
          </a:xfrm>
        </p:spPr>
        <p:txBody>
          <a:bodyPr/>
          <a:lstStyle/>
          <a:p>
            <a:pPr algn="ctr"/>
            <a:r>
              <a:rPr lang="en-US" sz="5400" dirty="0" smtClean="0"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</a:rPr>
              <a:t>To </a:t>
            </a:r>
            <a:r>
              <a:rPr lang="en-US" sz="7200" dirty="0" smtClean="0">
                <a:solidFill>
                  <a:srgbClr val="9BBB59"/>
                </a:solidFill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</a:rPr>
              <a:t>Retain &amp; Renew</a:t>
            </a:r>
            <a:r>
              <a:rPr lang="en-US" sz="5400" dirty="0" smtClean="0">
                <a:solidFill>
                  <a:srgbClr val="9BBB59"/>
                </a:solidFill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5400" dirty="0" smtClean="0"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</a:rPr>
              <a:t>Registration</a:t>
            </a:r>
            <a:endParaRPr lang="en-US" sz="5400" dirty="0">
              <a:latin typeface="Tw Cen MT Condensed Extra Bold" panose="020B0803020202020204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00924" y="1562100"/>
            <a:ext cx="10081846" cy="5013012"/>
            <a:chOff x="1172308" y="1125415"/>
            <a:chExt cx="10081846" cy="5251940"/>
          </a:xfrm>
        </p:grpSpPr>
        <p:grpSp>
          <p:nvGrpSpPr>
            <p:cNvPr id="5" name="Group 4"/>
            <p:cNvGrpSpPr/>
            <p:nvPr/>
          </p:nvGrpSpPr>
          <p:grpSpPr>
            <a:xfrm>
              <a:off x="1172308" y="1125415"/>
              <a:ext cx="10081846" cy="5251940"/>
              <a:chOff x="1172308" y="1125415"/>
              <a:chExt cx="10081846" cy="5251940"/>
            </a:xfrm>
          </p:grpSpPr>
          <p:graphicFrame>
            <p:nvGraphicFramePr>
              <p:cNvPr id="3" name="Diagram 2"/>
              <p:cNvGraphicFramePr/>
              <p:nvPr>
                <p:extLst>
                  <p:ext uri="{D42A27DB-BD31-4B8C-83A1-F6EECF244321}">
                    <p14:modId xmlns:p14="http://schemas.microsoft.com/office/powerpoint/2010/main" val="696795708"/>
                  </p:ext>
                </p:extLst>
              </p:nvPr>
            </p:nvGraphicFramePr>
            <p:xfrm>
              <a:off x="1172308" y="1125415"/>
              <a:ext cx="10081846" cy="525194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4" name="TextBox 3"/>
              <p:cNvSpPr txBox="1"/>
              <p:nvPr/>
            </p:nvSpPr>
            <p:spPr>
              <a:xfrm>
                <a:off x="1821378" y="1533773"/>
                <a:ext cx="593766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7800" dirty="0" smtClean="0">
                    <a:solidFill>
                      <a:srgbClr val="C0504D"/>
                    </a:solidFill>
                    <a:latin typeface="Tw Cen MT Condensed Extra Bold" panose="020B0803020202020204" pitchFamily="34" charset="0"/>
                  </a:rPr>
                  <a:t>1</a:t>
                </a:r>
                <a:endParaRPr lang="en-GB" sz="7800" dirty="0">
                  <a:solidFill>
                    <a:srgbClr val="C0504D"/>
                  </a:solidFill>
                  <a:latin typeface="Tw Cen MT Condensed Extra Bold" panose="020B0803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821378" y="4527454"/>
              <a:ext cx="593766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7800" dirty="0" smtClean="0">
                  <a:solidFill>
                    <a:srgbClr val="9BBB59"/>
                  </a:solidFill>
                  <a:latin typeface="Tw Cen MT Condensed Extra Bold" panose="020B0803020202020204" pitchFamily="34" charset="0"/>
                </a:rPr>
                <a:t>2</a:t>
              </a:r>
              <a:endParaRPr lang="en-GB" sz="7800" dirty="0">
                <a:solidFill>
                  <a:srgbClr val="9BBB59"/>
                </a:solidFill>
                <a:latin typeface="Tw Cen MT Condensed Extra Bold" panose="020B08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139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0"/>
          <p:cNvSpPr txBox="1">
            <a:spLocks noGrp="1"/>
          </p:cNvSpPr>
          <p:nvPr>
            <p:ph type="title"/>
          </p:nvPr>
        </p:nvSpPr>
        <p:spPr>
          <a:xfrm>
            <a:off x="1717263" y="209757"/>
            <a:ext cx="8636726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5400" dirty="0"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</a:rPr>
              <a:t>Event Planning and Promotions</a:t>
            </a:r>
            <a:endParaRPr sz="5400" dirty="0">
              <a:latin typeface="Tw Cen MT Condensed Extra Bold" panose="020B0803020202020204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346" name="Google Shape;346;p20"/>
          <p:cNvGrpSpPr/>
          <p:nvPr/>
        </p:nvGrpSpPr>
        <p:grpSpPr>
          <a:xfrm>
            <a:off x="717452" y="1447901"/>
            <a:ext cx="10636348" cy="4688191"/>
            <a:chOff x="0" y="40870"/>
            <a:chExt cx="10636348" cy="4688191"/>
          </a:xfrm>
        </p:grpSpPr>
        <p:sp>
          <p:nvSpPr>
            <p:cNvPr id="347" name="Google Shape;347;p20"/>
            <p:cNvSpPr/>
            <p:nvPr/>
          </p:nvSpPr>
          <p:spPr>
            <a:xfrm>
              <a:off x="0" y="232750"/>
              <a:ext cx="10636348" cy="1801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0"/>
            <p:cNvSpPr txBox="1"/>
            <p:nvPr/>
          </p:nvSpPr>
          <p:spPr>
            <a:xfrm>
              <a:off x="0" y="342433"/>
              <a:ext cx="10636348" cy="2022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5475" tIns="270750" rIns="825475" bIns="128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Bahnschrift" panose="020B0502040204020203" pitchFamily="34" charset="0"/>
                  <a:ea typeface="Calibri"/>
                  <a:cs typeface="Calibri"/>
                  <a:sym typeface="Calibri"/>
                </a:rPr>
                <a:t>Local Events should be planned and executed by Club authorities </a:t>
              </a:r>
              <a:endParaRPr sz="1600" dirty="0">
                <a:latin typeface="Bahnschrift" panose="020B0502040204020203" pitchFamily="34" charset="0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Bahnschrift" panose="020B0502040204020203" pitchFamily="34" charset="0"/>
                  <a:ea typeface="Calibri"/>
                  <a:cs typeface="Calibri"/>
                  <a:sym typeface="Calibri"/>
                </a:rPr>
                <a:t>Club can decide on the type of events and frequencies</a:t>
              </a:r>
              <a:endParaRPr sz="1600" dirty="0">
                <a:latin typeface="Bahnschrift" panose="020B0502040204020203" pitchFamily="34" charset="0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Bahnschrift" panose="020B0502040204020203" pitchFamily="34" charset="0"/>
                  <a:ea typeface="Calibri"/>
                  <a:cs typeface="Calibri"/>
                  <a:sym typeface="Calibri"/>
                </a:rPr>
                <a:t>For multi-club events, clubs can write to NDLI support so that they can facilitate multi-club events --  execution/coordination can be done by local clubs</a:t>
              </a:r>
              <a:endParaRPr sz="1600" dirty="0">
                <a:latin typeface="Bahnschrift" panose="020B0502040204020203" pitchFamily="34" charset="0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Bahnschrift" panose="020B0502040204020203" pitchFamily="34" charset="0"/>
                  <a:ea typeface="Calibri"/>
                  <a:cs typeface="Calibri"/>
                  <a:sym typeface="Calibri"/>
                </a:rPr>
                <a:t>You can decide to use MS Teams, zoom, google meet or other platforms for the Online </a:t>
              </a:r>
              <a:r>
                <a:rPr lang="en-US" sz="1600" b="0" i="0" u="none" strike="noStrike" cap="none" dirty="0" smtClean="0">
                  <a:solidFill>
                    <a:schemeClr val="dk1"/>
                  </a:solidFill>
                  <a:latin typeface="Bahnschrift" panose="020B0502040204020203" pitchFamily="34" charset="0"/>
                  <a:ea typeface="Calibri"/>
                  <a:cs typeface="Calibri"/>
                  <a:sym typeface="Calibri"/>
                </a:rPr>
                <a:t>Event</a:t>
              </a:r>
            </a:p>
            <a:p>
              <a:pPr marL="0" marR="0" lvl="1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</a:pPr>
              <a:endParaRPr sz="1600" dirty="0">
                <a:latin typeface="Bahnschrift" panose="020B0502040204020203" pitchFamily="34" charset="0"/>
              </a:endParaRPr>
            </a:p>
          </p:txBody>
        </p:sp>
        <p:sp>
          <p:nvSpPr>
            <p:cNvPr id="349" name="Google Shape;349;p20"/>
            <p:cNvSpPr/>
            <p:nvPr/>
          </p:nvSpPr>
          <p:spPr>
            <a:xfrm>
              <a:off x="531817" y="40870"/>
              <a:ext cx="7445443" cy="38376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0"/>
            <p:cNvSpPr txBox="1"/>
            <p:nvPr/>
          </p:nvSpPr>
          <p:spPr>
            <a:xfrm>
              <a:off x="550551" y="59604"/>
              <a:ext cx="7407975" cy="346292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281400" tIns="0" rIns="2814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dirty="0">
                  <a:solidFill>
                    <a:schemeClr val="lt1"/>
                  </a:solidFill>
                  <a:latin typeface="Bahnschrift" panose="020B0502040204020203" pitchFamily="34" charset="0"/>
                  <a:ea typeface="Calibri"/>
                  <a:cs typeface="Calibri"/>
                  <a:sym typeface="Calibri"/>
                </a:rPr>
                <a:t>Event Organization</a:t>
              </a:r>
              <a:endParaRPr dirty="0">
                <a:latin typeface="Bahnschrift" panose="020B0502040204020203" pitchFamily="34" charset="0"/>
              </a:endParaRPr>
            </a:p>
          </p:txBody>
        </p:sp>
        <p:sp>
          <p:nvSpPr>
            <p:cNvPr id="354" name="Google Shape;354;p20"/>
            <p:cNvSpPr/>
            <p:nvPr/>
          </p:nvSpPr>
          <p:spPr>
            <a:xfrm>
              <a:off x="0" y="2886311"/>
              <a:ext cx="10636348" cy="184275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0"/>
            <p:cNvSpPr txBox="1"/>
            <p:nvPr/>
          </p:nvSpPr>
          <p:spPr>
            <a:xfrm>
              <a:off x="0" y="2886311"/>
              <a:ext cx="10636348" cy="1842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5475" tIns="270750" rIns="825475" bIns="128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Bahnschrift" panose="020B0502040204020203" pitchFamily="34" charset="0"/>
                  <a:ea typeface="Calibri"/>
                  <a:cs typeface="Calibri"/>
                  <a:sym typeface="Calibri"/>
                </a:rPr>
                <a:t>NDLI Lecture Series</a:t>
              </a:r>
              <a:endParaRPr sz="1600" dirty="0">
                <a:latin typeface="Bahnschrift" panose="020B0502040204020203" pitchFamily="34" charset="0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Bahnschrift" panose="020B0502040204020203" pitchFamily="34" charset="0"/>
                  <a:ea typeface="Calibri"/>
                  <a:cs typeface="Calibri"/>
                  <a:sym typeface="Calibri"/>
                </a:rPr>
                <a:t>NDLI Quiz</a:t>
              </a:r>
              <a:endParaRPr sz="1600" dirty="0">
                <a:latin typeface="Bahnschrift" panose="020B0502040204020203" pitchFamily="34" charset="0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Bahnschrift" panose="020B0502040204020203" pitchFamily="34" charset="0"/>
                  <a:ea typeface="Calibri"/>
                  <a:cs typeface="Calibri"/>
                  <a:sym typeface="Calibri"/>
                </a:rPr>
                <a:t>NDLI Story Talk</a:t>
              </a:r>
              <a:endParaRPr sz="1600" dirty="0">
                <a:latin typeface="Bahnschrift" panose="020B0502040204020203" pitchFamily="34" charset="0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Bahnschrift" panose="020B0502040204020203" pitchFamily="34" charset="0"/>
                  <a:ea typeface="Calibri"/>
                  <a:cs typeface="Calibri"/>
                  <a:sym typeface="Calibri"/>
                </a:rPr>
                <a:t>NDLI Go Fish</a:t>
              </a:r>
              <a:endParaRPr sz="1600" dirty="0">
                <a:latin typeface="Bahnschrift" panose="020B0502040204020203" pitchFamily="34" charset="0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Bahnschrift" panose="020B0502040204020203" pitchFamily="34" charset="0"/>
                  <a:ea typeface="Calibri"/>
                  <a:cs typeface="Calibri"/>
                  <a:sym typeface="Calibri"/>
                </a:rPr>
                <a:t>NDLI Film Screening</a:t>
              </a:r>
              <a:endParaRPr sz="1600" dirty="0">
                <a:latin typeface="Bahnschrift" panose="020B0502040204020203" pitchFamily="34" charset="0"/>
              </a:endParaRPr>
            </a:p>
          </p:txBody>
        </p:sp>
        <p:sp>
          <p:nvSpPr>
            <p:cNvPr id="356" name="Google Shape;356;p20"/>
            <p:cNvSpPr/>
            <p:nvPr/>
          </p:nvSpPr>
          <p:spPr>
            <a:xfrm>
              <a:off x="531817" y="2694431"/>
              <a:ext cx="7445443" cy="38376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0"/>
            <p:cNvSpPr txBox="1"/>
            <p:nvPr/>
          </p:nvSpPr>
          <p:spPr>
            <a:xfrm>
              <a:off x="550551" y="2713165"/>
              <a:ext cx="7407975" cy="346292"/>
            </a:xfrm>
            <a:prstGeom prst="rect">
              <a:avLst/>
            </a:prstGeom>
            <a:solidFill>
              <a:srgbClr val="9BBB59"/>
            </a:solidFill>
            <a:ln>
              <a:noFill/>
            </a:ln>
          </p:spPr>
          <p:txBody>
            <a:bodyPr spcFirstLastPara="1" wrap="square" lIns="281400" tIns="0" rIns="2814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1" dirty="0">
                  <a:solidFill>
                    <a:schemeClr val="lt1"/>
                  </a:solidFill>
                  <a:latin typeface="Bahnschrift" panose="020B0502040204020203" pitchFamily="34" charset="0"/>
                  <a:ea typeface="Calibri"/>
                  <a:cs typeface="Calibri"/>
                  <a:sym typeface="Calibri"/>
                </a:rPr>
                <a:t>Sample events can be</a:t>
              </a:r>
              <a:endParaRPr b="1">
                <a:latin typeface="Bahnschrift" panose="020B0502040204020203" pitchFamily="34" charset="0"/>
              </a:endParaRPr>
            </a:p>
          </p:txBody>
        </p:sp>
      </p:grpSp>
      <p:sp>
        <p:nvSpPr>
          <p:cNvPr id="361" name="Google Shape;361;p20"/>
          <p:cNvSpPr txBox="1"/>
          <p:nvPr/>
        </p:nvSpPr>
        <p:spPr>
          <a:xfrm>
            <a:off x="6277128" y="4512331"/>
            <a:ext cx="2104872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Bahnschrift" panose="020B0502040204020203" pitchFamily="34" charset="0"/>
                <a:ea typeface="Calibri"/>
                <a:cs typeface="Calibri"/>
                <a:sym typeface="Calibri"/>
              </a:rPr>
              <a:t>NDLI Draw</a:t>
            </a:r>
            <a:endParaRPr sz="1600" dirty="0">
              <a:latin typeface="Bahnschrift" panose="020B0502040204020203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Bahnschrift" panose="020B0502040204020203" pitchFamily="34" charset="0"/>
                <a:ea typeface="Calibri"/>
                <a:cs typeface="Calibri"/>
                <a:sym typeface="Calibri"/>
              </a:rPr>
              <a:t>NDLI Role Play </a:t>
            </a:r>
            <a:endParaRPr sz="1600" dirty="0">
              <a:latin typeface="Bahnschrift" panose="020B0502040204020203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Bahnschrift" panose="020B0502040204020203" pitchFamily="34" charset="0"/>
                <a:ea typeface="Calibri"/>
                <a:cs typeface="Calibri"/>
                <a:sym typeface="Calibri"/>
              </a:rPr>
              <a:t>NDLI Write On</a:t>
            </a:r>
            <a:endParaRPr sz="1600" dirty="0">
              <a:latin typeface="Bahnschrift" panose="020B0502040204020203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Bahnschrift" panose="020B0502040204020203" pitchFamily="34" charset="0"/>
                <a:ea typeface="Calibri"/>
                <a:cs typeface="Calibri"/>
                <a:sym typeface="Calibri"/>
              </a:rPr>
              <a:t>NDLI Makerspace</a:t>
            </a:r>
            <a:endParaRPr sz="1600" dirty="0">
              <a:latin typeface="Bahnschrift" panose="020B0502040204020203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Bahnschrift" panose="020B0502040204020203" pitchFamily="34" charset="0"/>
                <a:ea typeface="Calibri"/>
                <a:cs typeface="Calibri"/>
                <a:sym typeface="Calibri"/>
              </a:rPr>
              <a:t>NDLI Debate</a:t>
            </a:r>
            <a:endParaRPr sz="1600" dirty="0">
              <a:latin typeface="Bahnschrift" panose="020B0502040204020203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Bahnschrift" panose="020B0502040204020203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095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0"/>
          <p:cNvSpPr txBox="1">
            <a:spLocks noGrp="1"/>
          </p:cNvSpPr>
          <p:nvPr>
            <p:ph type="title"/>
          </p:nvPr>
        </p:nvSpPr>
        <p:spPr>
          <a:xfrm>
            <a:off x="1717263" y="209757"/>
            <a:ext cx="8636726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5400" dirty="0" smtClean="0"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</a:rPr>
              <a:t>Organizing an Event</a:t>
            </a:r>
            <a:endParaRPr sz="5400" dirty="0">
              <a:latin typeface="Tw Cen MT Condensed Extra Bold" panose="020B0803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61" name="Google Shape;361;p20">
            <a:hlinkClick r:id="rId3"/>
          </p:cNvPr>
          <p:cNvSpPr txBox="1"/>
          <p:nvPr/>
        </p:nvSpPr>
        <p:spPr>
          <a:xfrm>
            <a:off x="1346394" y="3586208"/>
            <a:ext cx="10001544" cy="12002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IN" sz="3600" dirty="0" smtClean="0">
                <a:solidFill>
                  <a:schemeClr val="bg1"/>
                </a:solidFill>
                <a:latin typeface="Bahnschrift SemiBold" panose="020B0502040204020203" pitchFamily="34" charset="0"/>
                <a:cs typeface="Calibri"/>
                <a:sym typeface="Calibri"/>
              </a:rPr>
              <a:t>For organizing an event please refer to this document</a:t>
            </a:r>
            <a:r>
              <a:rPr lang="en-IN" sz="3600" dirty="0">
                <a:solidFill>
                  <a:schemeClr val="bg1"/>
                </a:solidFill>
                <a:latin typeface="Bahnschrift SemiBold" panose="020B0502040204020203" pitchFamily="34" charset="0"/>
                <a:cs typeface="Calibri"/>
                <a:sym typeface="Calibri"/>
              </a:rPr>
              <a:t>.</a:t>
            </a:r>
            <a:endParaRPr sz="36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94" y="1616922"/>
            <a:ext cx="2112230" cy="21122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0429" y="2673037"/>
            <a:ext cx="1805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solidFill>
                  <a:srgbClr val="0070C0"/>
                </a:solidFill>
              </a:rPr>
              <a:t>Click Below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622430" y="3036278"/>
            <a:ext cx="234461" cy="477855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3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7"/>
          <p:cNvSpPr txBox="1">
            <a:spLocks noGrp="1"/>
          </p:cNvSpPr>
          <p:nvPr>
            <p:ph type="title"/>
          </p:nvPr>
        </p:nvSpPr>
        <p:spPr>
          <a:xfrm>
            <a:off x="646974" y="365125"/>
            <a:ext cx="4694102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5400" dirty="0"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</a:rPr>
              <a:t>Sample events</a:t>
            </a:r>
            <a:endParaRPr sz="5400" dirty="0">
              <a:latin typeface="Tw Cen MT Condensed Extra Bold" panose="020B0803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80" name="Google Shape;480;p27"/>
          <p:cNvSpPr txBox="1">
            <a:spLocks noGrp="1"/>
          </p:cNvSpPr>
          <p:nvPr>
            <p:ph type="body" idx="1"/>
          </p:nvPr>
        </p:nvSpPr>
        <p:spPr>
          <a:xfrm>
            <a:off x="6882674" y="1800665"/>
            <a:ext cx="5194300" cy="316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latin typeface="Bahnschrift" panose="020B0502040204020203" pitchFamily="34" charset="0"/>
              </a:rPr>
              <a:t> Lecture on C Programming, Java, PHP, etc. </a:t>
            </a:r>
            <a:endParaRPr dirty="0">
              <a:latin typeface="Bahnschrift" panose="020B0502040204020203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latin typeface="Bahnschrift" panose="020B0502040204020203" pitchFamily="34" charset="0"/>
              </a:rPr>
              <a:t>Video Screening on NDLI Usage</a:t>
            </a:r>
            <a:endParaRPr dirty="0">
              <a:latin typeface="Bahnschrift" panose="020B0502040204020203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latin typeface="Bahnschrift" panose="020B0502040204020203" pitchFamily="34" charset="0"/>
              </a:rPr>
              <a:t>Technical Quiz for Students</a:t>
            </a:r>
            <a:endParaRPr dirty="0">
              <a:latin typeface="Bahnschrift" panose="020B0502040204020203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latin typeface="Bahnschrift" panose="020B0502040204020203" pitchFamily="34" charset="0"/>
              </a:rPr>
              <a:t>Storytelling Session for </a:t>
            </a:r>
            <a:r>
              <a:rPr lang="en-US" dirty="0" smtClean="0">
                <a:latin typeface="Bahnschrift" panose="020B0502040204020203" pitchFamily="34" charset="0"/>
              </a:rPr>
              <a:t>Students</a:t>
            </a:r>
            <a:endParaRPr dirty="0">
              <a:latin typeface="Bahnschrift" panose="020B0502040204020203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latin typeface="Bahnschrift" panose="020B0502040204020203" pitchFamily="34" charset="0"/>
              </a:rPr>
              <a:t>Debate on whether NDLI is Useful or Not</a:t>
            </a:r>
            <a:endParaRPr dirty="0">
              <a:latin typeface="Bahnschrift" panose="020B0502040204020203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latin typeface="Bahnschrift" panose="020B0502040204020203" pitchFamily="34" charset="0"/>
              </a:rPr>
              <a:t>Quiz on Industry 4.0 and Climate Change</a:t>
            </a:r>
            <a:endParaRPr dirty="0">
              <a:latin typeface="Bahnschrift" panose="020B0502040204020203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latin typeface="Bahnschrift" panose="020B0502040204020203" pitchFamily="34" charset="0"/>
              </a:rPr>
              <a:t>Oratorical Competition</a:t>
            </a:r>
            <a:endParaRPr dirty="0">
              <a:latin typeface="Bahnschrift" panose="020B0502040204020203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latin typeface="Bahnschrift" panose="020B0502040204020203" pitchFamily="34" charset="0"/>
              </a:rPr>
              <a:t>Book Review </a:t>
            </a:r>
            <a:r>
              <a:rPr lang="en-US" dirty="0" smtClean="0">
                <a:latin typeface="Bahnschrift" panose="020B0502040204020203" pitchFamily="34" charset="0"/>
              </a:rPr>
              <a:t>Competition</a:t>
            </a:r>
            <a:endParaRPr dirty="0">
              <a:latin typeface="Bahnschrift" panose="020B0502040204020203" pitchFamily="34" charset="0"/>
            </a:endParaRPr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7" name="Google Shape;489;p28"/>
          <p:cNvSpPr txBox="1">
            <a:spLocks/>
          </p:cNvSpPr>
          <p:nvPr/>
        </p:nvSpPr>
        <p:spPr>
          <a:xfrm>
            <a:off x="646974" y="1800665"/>
            <a:ext cx="6235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lvl1pPr marL="0">
              <a:defRPr sz="1867" b="0" i="0">
                <a:solidFill>
                  <a:srgbClr val="525252"/>
                </a:solidFill>
                <a:latin typeface="Arial"/>
                <a:ea typeface="+mn-ea"/>
                <a:cs typeface="Arial"/>
              </a:defRPr>
            </a:lvl1pPr>
            <a:lvl2pPr marL="609585">
              <a:defRPr>
                <a:latin typeface="+mn-lt"/>
                <a:ea typeface="+mn-ea"/>
                <a:cs typeface="+mn-cs"/>
              </a:defRPr>
            </a:lvl2pPr>
            <a:lvl3pPr marL="1219170">
              <a:defRPr>
                <a:latin typeface="+mn-lt"/>
                <a:ea typeface="+mn-ea"/>
                <a:cs typeface="+mn-cs"/>
              </a:defRPr>
            </a:lvl3pPr>
            <a:lvl4pPr marL="1828754">
              <a:defRPr>
                <a:latin typeface="+mn-lt"/>
                <a:ea typeface="+mn-ea"/>
                <a:cs typeface="+mn-cs"/>
              </a:defRPr>
            </a:lvl4pPr>
            <a:lvl5pPr marL="2438339">
              <a:defRPr>
                <a:latin typeface="+mn-lt"/>
                <a:ea typeface="+mn-ea"/>
                <a:cs typeface="+mn-cs"/>
              </a:defRPr>
            </a:lvl5pPr>
            <a:lvl6pPr marL="3047924">
              <a:defRPr>
                <a:latin typeface="+mn-lt"/>
                <a:ea typeface="+mn-ea"/>
                <a:cs typeface="+mn-cs"/>
              </a:defRPr>
            </a:lvl6pPr>
            <a:lvl7pPr marL="3657509">
              <a:defRPr>
                <a:latin typeface="+mn-lt"/>
                <a:ea typeface="+mn-ea"/>
                <a:cs typeface="+mn-cs"/>
              </a:defRPr>
            </a:lvl7pPr>
            <a:lvl8pPr marL="4267093">
              <a:defRPr>
                <a:latin typeface="+mn-lt"/>
                <a:ea typeface="+mn-ea"/>
                <a:cs typeface="+mn-cs"/>
              </a:defRPr>
            </a:lvl8pPr>
            <a:lvl9pPr marL="4876678">
              <a:defRPr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 rtl="0">
              <a:lnSpc>
                <a:spcPct val="90000"/>
              </a:lnSpc>
              <a:buClr>
                <a:schemeClr val="dk1"/>
              </a:buClr>
              <a:buSzPct val="100000"/>
              <a:buFontTx/>
              <a:buChar char="•"/>
            </a:pPr>
            <a:r>
              <a:rPr lang="en-US" kern="0" dirty="0" smtClean="0">
                <a:latin typeface="Bahnschrift" panose="020B0502040204020203" pitchFamily="34" charset="0"/>
              </a:rPr>
              <a:t>Debate on e-Book Vs. Physical Book</a:t>
            </a:r>
          </a:p>
          <a:p>
            <a:pPr marL="22860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Tx/>
              <a:buChar char="•"/>
            </a:pPr>
            <a:r>
              <a:rPr lang="en-US" kern="0" dirty="0" smtClean="0">
                <a:latin typeface="Bahnschrift" panose="020B0502040204020203" pitchFamily="34" charset="0"/>
              </a:rPr>
              <a:t>My </a:t>
            </a:r>
            <a:r>
              <a:rPr lang="en-US" kern="0" dirty="0" err="1" smtClean="0">
                <a:latin typeface="Bahnschrift" panose="020B0502040204020203" pitchFamily="34" charset="0"/>
              </a:rPr>
              <a:t>Favourite</a:t>
            </a:r>
            <a:r>
              <a:rPr lang="en-US" kern="0" dirty="0" smtClean="0">
                <a:latin typeface="Bahnschrift" panose="020B0502040204020203" pitchFamily="34" charset="0"/>
              </a:rPr>
              <a:t> Book Competition</a:t>
            </a:r>
          </a:p>
          <a:p>
            <a:pPr marL="22860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Tx/>
              <a:buChar char="•"/>
            </a:pPr>
            <a:r>
              <a:rPr lang="en-US" kern="0" dirty="0" smtClean="0">
                <a:latin typeface="Bahnschrift" panose="020B0502040204020203" pitchFamily="34" charset="0"/>
              </a:rPr>
              <a:t>Summary of Poems Competition</a:t>
            </a:r>
          </a:p>
          <a:p>
            <a:pPr marL="22860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Tx/>
              <a:buChar char="•"/>
            </a:pPr>
            <a:r>
              <a:rPr lang="en-US" kern="0" dirty="0" smtClean="0">
                <a:latin typeface="Bahnschrift" panose="020B0502040204020203" pitchFamily="34" charset="0"/>
              </a:rPr>
              <a:t>Poster Making Competition</a:t>
            </a:r>
          </a:p>
          <a:p>
            <a:pPr marL="22860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Tx/>
              <a:buChar char="•"/>
            </a:pPr>
            <a:r>
              <a:rPr lang="en-US" kern="0" dirty="0" smtClean="0">
                <a:latin typeface="Bahnschrift" panose="020B0502040204020203" pitchFamily="34" charset="0"/>
              </a:rPr>
              <a:t>Go Fish Quiz</a:t>
            </a:r>
          </a:p>
          <a:p>
            <a:pPr marL="22860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Tx/>
              <a:buChar char="•"/>
            </a:pPr>
            <a:r>
              <a:rPr lang="en-US" kern="0" dirty="0" smtClean="0">
                <a:latin typeface="Bahnschrift" panose="020B0502040204020203" pitchFamily="34" charset="0"/>
              </a:rPr>
              <a:t>Engineers Day Competition</a:t>
            </a:r>
          </a:p>
          <a:p>
            <a:pPr marL="22860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Tx/>
              <a:buChar char="•"/>
            </a:pPr>
            <a:r>
              <a:rPr lang="en-US" kern="0" dirty="0" smtClean="0">
                <a:latin typeface="Bahnschrift" panose="020B0502040204020203" pitchFamily="34" charset="0"/>
              </a:rPr>
              <a:t>Lecture on the Role of Chemistry in Commercial Products</a:t>
            </a:r>
          </a:p>
          <a:p>
            <a:pPr marL="22860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Tx/>
              <a:buChar char="•"/>
            </a:pPr>
            <a:r>
              <a:rPr lang="en-US" kern="0" dirty="0" smtClean="0">
                <a:latin typeface="Bahnschrift" panose="020B0502040204020203" pitchFamily="34" charset="0"/>
              </a:rPr>
              <a:t>Book Talk</a:t>
            </a:r>
          </a:p>
          <a:p>
            <a:pPr marL="22860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Tx/>
              <a:buChar char="•"/>
            </a:pPr>
            <a:r>
              <a:rPr lang="en-US" kern="0" dirty="0" smtClean="0">
                <a:latin typeface="Bahnschrift" panose="020B0502040204020203" pitchFamily="34" charset="0"/>
              </a:rPr>
              <a:t>Awareness Programme on Corona Virus</a:t>
            </a:r>
          </a:p>
          <a:p>
            <a:pPr marL="22860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Tx/>
              <a:buChar char="•"/>
            </a:pPr>
            <a:r>
              <a:rPr lang="en-US" kern="0" dirty="0" err="1" smtClean="0">
                <a:latin typeface="Bahnschrift" panose="020B0502040204020203" pitchFamily="34" charset="0"/>
              </a:rPr>
              <a:t>Biblio</a:t>
            </a:r>
            <a:r>
              <a:rPr lang="en-US" kern="0" dirty="0" smtClean="0">
                <a:latin typeface="Bahnschrift" panose="020B0502040204020203" pitchFamily="34" charset="0"/>
              </a:rPr>
              <a:t> Quiz</a:t>
            </a:r>
          </a:p>
          <a:p>
            <a:pPr marL="22860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Tx/>
              <a:buChar char="•"/>
            </a:pPr>
            <a:r>
              <a:rPr lang="en-US" kern="0" dirty="0" smtClean="0">
                <a:latin typeface="Bahnschrift" panose="020B0502040204020203" pitchFamily="34" charset="0"/>
              </a:rPr>
              <a:t>Lecture on the Indian Constitution</a:t>
            </a:r>
          </a:p>
          <a:p>
            <a:pPr marL="228600" indent="-774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</a:pPr>
            <a:endParaRPr lang="en-US" kern="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0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9"/>
          <p:cNvSpPr txBox="1">
            <a:spLocks noGrp="1"/>
          </p:cNvSpPr>
          <p:nvPr>
            <p:ph type="title"/>
          </p:nvPr>
        </p:nvSpPr>
        <p:spPr>
          <a:xfrm>
            <a:off x="838200" y="581025"/>
            <a:ext cx="5816963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5400" dirty="0"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</a:rPr>
              <a:t>Some Global Events</a:t>
            </a:r>
            <a:endParaRPr sz="5400" dirty="0">
              <a:latin typeface="Tw Cen MT Condensed Extra Bold" panose="020B0803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98" name="Google Shape;498;p29"/>
          <p:cNvSpPr txBox="1">
            <a:spLocks noGrp="1"/>
          </p:cNvSpPr>
          <p:nvPr>
            <p:ph type="body" idx="1"/>
          </p:nvPr>
        </p:nvSpPr>
        <p:spPr>
          <a:xfrm>
            <a:off x="838200" y="16097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Bahnschrift" panose="020B0502040204020203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latin typeface="Bahnschrift" panose="020B0502040204020203" pitchFamily="34" charset="0"/>
              </a:rPr>
              <a:t>New Age Digital Learning Techniques</a:t>
            </a:r>
            <a:endParaRPr dirty="0">
              <a:latin typeface="Bahnschrift" panose="020B0502040204020203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latin typeface="Bahnschrift" panose="020B0502040204020203" pitchFamily="34" charset="0"/>
              </a:rPr>
              <a:t>NDLI in Indian Languages</a:t>
            </a:r>
            <a:endParaRPr dirty="0">
              <a:latin typeface="Bahnschrift" panose="020B0502040204020203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latin typeface="Bahnschrift" panose="020B0502040204020203" pitchFamily="34" charset="0"/>
              </a:rPr>
              <a:t>Global Event on Creation of Learning Materials for NDLI</a:t>
            </a:r>
            <a:endParaRPr dirty="0">
              <a:latin typeface="Bahnschrift" panose="020B0502040204020203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latin typeface="Bahnschrift" panose="020B0502040204020203" pitchFamily="34" charset="0"/>
              </a:rPr>
              <a:t>Global Event on Digital Resources for the Disabled</a:t>
            </a:r>
            <a:endParaRPr dirty="0">
              <a:latin typeface="Bahnschrift" panose="020B0502040204020203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latin typeface="Bahnschrift" panose="020B0502040204020203" pitchFamily="34" charset="0"/>
              </a:rPr>
              <a:t>Global Event on 1971: Stories of Grit and Glory</a:t>
            </a:r>
            <a:endParaRPr dirty="0">
              <a:latin typeface="Bahnschrift" panose="020B0502040204020203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latin typeface="Bahnschrift" panose="020B0502040204020203" pitchFamily="34" charset="0"/>
              </a:rPr>
              <a:t>Global Event on 'Reflections - Anthology of Essays' by Dr. Karan Singh"</a:t>
            </a:r>
            <a:endParaRPr dirty="0">
              <a:latin typeface="Bahnschrift" panose="020B0502040204020203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latin typeface="Bahnschrift" panose="020B0502040204020203" pitchFamily="34" charset="0"/>
              </a:rPr>
              <a:t>Global Event on Understanding Copyright and its Implications in our Daily Lives</a:t>
            </a:r>
            <a:endParaRPr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22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108"/>
          <p:cNvSpPr txBox="1"/>
          <p:nvPr/>
        </p:nvSpPr>
        <p:spPr>
          <a:xfrm>
            <a:off x="0" y="154379"/>
            <a:ext cx="12192000" cy="11491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31750"/>
          </a:effectLst>
        </p:spPr>
        <p:txBody>
          <a:bodyPr spcFirstLastPara="1" wrap="square" lIns="0" tIns="16067" rIns="0" bIns="0" anchor="t" anchorCtr="0">
            <a:noAutofit/>
          </a:bodyPr>
          <a:lstStyle/>
          <a:p>
            <a:pPr marL="16933" algn="ctr">
              <a:spcBef>
                <a:spcPts val="7"/>
              </a:spcBef>
              <a:buSzPts val="1800"/>
            </a:pPr>
            <a:r>
              <a:rPr lang="en-IN" sz="5400" b="1" dirty="0" smtClean="0">
                <a:solidFill>
                  <a:srgbClr val="C0504D"/>
                </a:solidFill>
                <a:latin typeface="Franklin Gothic Demi Cond" panose="020B0706030402020204" pitchFamily="34" charset="0"/>
                <a:ea typeface="Segoe UI" pitchFamily="34" charset="0"/>
                <a:cs typeface="Segoe UI" pitchFamily="34" charset="0"/>
                <a:sym typeface="Caladea"/>
              </a:rPr>
              <a:t>HAPPY </a:t>
            </a:r>
            <a:r>
              <a:rPr lang="en-IN" sz="5400" b="1" dirty="0" smtClean="0">
                <a:solidFill>
                  <a:srgbClr val="9BBB59"/>
                </a:solidFill>
                <a:latin typeface="Franklin Gothic Demi Cond" panose="020B0706030402020204" pitchFamily="34" charset="0"/>
                <a:ea typeface="Segoe UI" pitchFamily="34" charset="0"/>
                <a:cs typeface="Segoe UI" pitchFamily="34" charset="0"/>
                <a:sym typeface="Caladea"/>
              </a:rPr>
              <a:t>to</a:t>
            </a:r>
            <a:r>
              <a:rPr lang="en-IN" sz="5400" b="1" dirty="0" smtClean="0">
                <a:solidFill>
                  <a:srgbClr val="C0504D"/>
                </a:solidFill>
                <a:latin typeface="Franklin Gothic Demi Cond" panose="020B0706030402020204" pitchFamily="34" charset="0"/>
                <a:ea typeface="Segoe UI" pitchFamily="34" charset="0"/>
                <a:cs typeface="Segoe UI" pitchFamily="34" charset="0"/>
                <a:sym typeface="Caladea"/>
              </a:rPr>
              <a:t> </a:t>
            </a:r>
            <a:r>
              <a:rPr lang="en-IN" sz="5400" b="1" dirty="0" smtClean="0">
                <a:solidFill>
                  <a:srgbClr val="8064A2"/>
                </a:solidFill>
                <a:latin typeface="Franklin Gothic Demi Cond" panose="020B0706030402020204" pitchFamily="34" charset="0"/>
                <a:ea typeface="Segoe UI" pitchFamily="34" charset="0"/>
                <a:cs typeface="Segoe UI" pitchFamily="34" charset="0"/>
                <a:sym typeface="Caladea"/>
              </a:rPr>
              <a:t>HELP</a:t>
            </a:r>
            <a:r>
              <a:rPr lang="en-IN" sz="5400" b="1" dirty="0" smtClean="0">
                <a:solidFill>
                  <a:srgbClr val="C0504D"/>
                </a:solidFill>
                <a:latin typeface="Franklin Gothic Demi Cond" panose="020B0706030402020204" pitchFamily="34" charset="0"/>
                <a:ea typeface="Segoe UI" pitchFamily="34" charset="0"/>
                <a:cs typeface="Segoe UI" pitchFamily="34" charset="0"/>
                <a:sym typeface="Caladea"/>
              </a:rPr>
              <a:t> </a:t>
            </a:r>
            <a:r>
              <a:rPr lang="en-IN" sz="5400" b="1" dirty="0" smtClean="0">
                <a:solidFill>
                  <a:srgbClr val="4BACC6"/>
                </a:solidFill>
                <a:latin typeface="Franklin Gothic Demi Cond" panose="020B0706030402020204" pitchFamily="34" charset="0"/>
                <a:ea typeface="Segoe UI" pitchFamily="34" charset="0"/>
                <a:cs typeface="Segoe UI" pitchFamily="34" charset="0"/>
                <a:sym typeface="Caladea"/>
              </a:rPr>
              <a:t>YOU</a:t>
            </a:r>
            <a:r>
              <a:rPr lang="en-IN" sz="7200" b="1" dirty="0" smtClean="0">
                <a:solidFill>
                  <a:srgbClr val="9BBB59"/>
                </a:solidFill>
                <a:latin typeface="Franklin Gothic Demi Cond" panose="020B0706030402020204" pitchFamily="34" charset="0"/>
                <a:ea typeface="Segoe UI" pitchFamily="34" charset="0"/>
                <a:cs typeface="Segoe UI" pitchFamily="34" charset="0"/>
                <a:sym typeface="Caladea"/>
              </a:rPr>
              <a:t>!</a:t>
            </a:r>
            <a:r>
              <a:rPr lang="en-IN" sz="5400" b="1" dirty="0" smtClean="0">
                <a:solidFill>
                  <a:srgbClr val="414141"/>
                </a:solidFill>
                <a:latin typeface="Franklin Gothic Demi Cond" panose="020B0706030402020204" pitchFamily="34" charset="0"/>
                <a:ea typeface="Segoe UI" pitchFamily="34" charset="0"/>
                <a:cs typeface="Segoe UI" pitchFamily="34" charset="0"/>
                <a:sym typeface="Caladea"/>
              </a:rPr>
              <a:t> </a:t>
            </a:r>
            <a:r>
              <a:rPr lang="en-IN" sz="5400" b="1" dirty="0" smtClean="0">
                <a:solidFill>
                  <a:srgbClr val="414141"/>
                </a:solidFill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  <a:sym typeface="Caladea"/>
              </a:rPr>
              <a:t>NDLI Club</a:t>
            </a:r>
            <a:endParaRPr lang="en-IN" sz="5400" b="1" dirty="0">
              <a:solidFill>
                <a:srgbClr val="414141"/>
              </a:solidFill>
              <a:latin typeface="Tw Cen MT Condensed Extra Bold" panose="020B0803020202020204" pitchFamily="34" charset="0"/>
              <a:ea typeface="Segoe UI" pitchFamily="34" charset="0"/>
              <a:cs typeface="Segoe UI" pitchFamily="34" charset="0"/>
              <a:sym typeface="Caladea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81306332"/>
              </p:ext>
            </p:extLst>
          </p:nvPr>
        </p:nvGraphicFramePr>
        <p:xfrm>
          <a:off x="496850" y="1898731"/>
          <a:ext cx="11332294" cy="4232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hlinkClick r:id="rId8"/>
          </p:cNvPr>
          <p:cNvSpPr txBox="1"/>
          <p:nvPr/>
        </p:nvSpPr>
        <p:spPr>
          <a:xfrm>
            <a:off x="496849" y="6264724"/>
            <a:ext cx="1124967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rgbClr val="FF0000"/>
                </a:solidFill>
                <a:latin typeface="Bahnschrift SemiBold Condensed" panose="020B0502040204020203" pitchFamily="34" charset="0"/>
                <a:hlinkClick r:id="rId8"/>
              </a:rPr>
              <a:t>Click here</a:t>
            </a:r>
            <a:r>
              <a:rPr lang="en-IN" sz="2400" dirty="0" smtClean="0">
                <a:latin typeface="Bahnschrift SemiBold Condensed" panose="020B0502040204020203" pitchFamily="34" charset="0"/>
              </a:rPr>
              <a:t> for more details and refer to this document</a:t>
            </a:r>
            <a:endParaRPr lang="en-GB" sz="2400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63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9772" y="394018"/>
            <a:ext cx="8387507" cy="747897"/>
          </a:xfrm>
        </p:spPr>
        <p:txBody>
          <a:bodyPr wrap="square" lIns="0" tIns="0" rIns="0" bIns="0">
            <a:spAutoFit/>
          </a:bodyPr>
          <a:lstStyle/>
          <a:p>
            <a:r>
              <a:rPr lang="en-US" sz="5400" dirty="0"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</a:rPr>
              <a:t>NDLI Club : Benefit to Institutes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84577918"/>
              </p:ext>
            </p:extLst>
          </p:nvPr>
        </p:nvGraphicFramePr>
        <p:xfrm>
          <a:off x="1257300" y="1511300"/>
          <a:ext cx="10096500" cy="468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330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4"/>
          <p:cNvSpPr txBox="1">
            <a:spLocks noGrp="1"/>
          </p:cNvSpPr>
          <p:nvPr>
            <p:ph type="title"/>
          </p:nvPr>
        </p:nvSpPr>
        <p:spPr>
          <a:xfrm>
            <a:off x="1777637" y="408558"/>
            <a:ext cx="8636726" cy="7478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  <a:sym typeface="Calibri"/>
              </a:rPr>
              <a:t>NDLI’s Urges to the Librarians</a:t>
            </a:r>
            <a:endParaRPr sz="5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anose="020B0803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30" name="Google Shape;430;p24"/>
          <p:cNvSpPr txBox="1">
            <a:spLocks noGrp="1"/>
          </p:cNvSpPr>
          <p:nvPr>
            <p:ph idx="1"/>
          </p:nvPr>
        </p:nvSpPr>
        <p:spPr>
          <a:xfrm>
            <a:off x="838200" y="1335030"/>
            <a:ext cx="10515600" cy="5098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85750" lvl="0" indent="-285750">
              <a:spcBef>
                <a:spcPts val="12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 smtClean="0">
                <a:latin typeface="Tw Cen MT Condensed Extra Bold" panose="020B0803020202020204" pitchFamily="34" charset="0"/>
              </a:rPr>
              <a:t>Organize user </a:t>
            </a:r>
            <a:r>
              <a:rPr lang="en-US" sz="3200" dirty="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awareness</a:t>
            </a:r>
            <a:r>
              <a:rPr lang="en-US" sz="2400" dirty="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 </a:t>
            </a:r>
            <a:r>
              <a:rPr lang="en-US" sz="2400" dirty="0" smtClean="0">
                <a:latin typeface="Tw Cen MT Condensed Extra Bold" panose="020B0803020202020204" pitchFamily="34" charset="0"/>
              </a:rPr>
              <a:t>sessions on NDLI (with or without support from NDLI).</a:t>
            </a:r>
          </a:p>
          <a:p>
            <a:pPr marL="285750" lvl="0" indent="-285750">
              <a:spcBef>
                <a:spcPts val="12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 smtClean="0">
                <a:latin typeface="Tw Cen MT Condensed Extra Bold" panose="020B0803020202020204" pitchFamily="34" charset="0"/>
              </a:rPr>
              <a:t>Distribute </a:t>
            </a:r>
            <a:r>
              <a:rPr lang="en-US" sz="2400" dirty="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handouts</a:t>
            </a:r>
            <a:r>
              <a:rPr lang="en-US" sz="2400" dirty="0" smtClean="0">
                <a:latin typeface="Tw Cen MT Condensed Extra Bold" panose="020B0803020202020204" pitchFamily="34" charset="0"/>
              </a:rPr>
              <a:t>, </a:t>
            </a:r>
            <a:r>
              <a:rPr lang="en-US" dirty="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flyers</a:t>
            </a:r>
            <a:r>
              <a:rPr lang="en-US" sz="2400" dirty="0" smtClean="0">
                <a:latin typeface="Tw Cen MT Condensed Extra Bold" panose="020B0803020202020204" pitchFamily="34" charset="0"/>
              </a:rPr>
              <a:t> etc. provided by NDLI.</a:t>
            </a:r>
          </a:p>
          <a:p>
            <a:pPr marL="285750" lvl="0" indent="-285750">
              <a:spcBef>
                <a:spcPts val="12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 smtClean="0">
                <a:latin typeface="Tw Cen MT Condensed Extra Bold" panose="020B0803020202020204" pitchFamily="34" charset="0"/>
              </a:rPr>
              <a:t>Create a space for NDLI on your </a:t>
            </a:r>
            <a:r>
              <a:rPr lang="en-US" sz="2400" dirty="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display boards</a:t>
            </a:r>
            <a:r>
              <a:rPr lang="en-US" sz="2400" dirty="0" smtClean="0">
                <a:latin typeface="Tw Cen MT Condensed Extra Bold" panose="020B0803020202020204" pitchFamily="34" charset="0"/>
              </a:rPr>
              <a:t>.</a:t>
            </a:r>
          </a:p>
          <a:p>
            <a:pPr marL="285750" lvl="0" indent="-285750">
              <a:spcBef>
                <a:spcPts val="12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 smtClean="0">
                <a:latin typeface="Tw Cen MT Condensed Extra Bold" panose="020B0803020202020204" pitchFamily="34" charset="0"/>
              </a:rPr>
              <a:t>Play videos and slide shows provided by NDLI on your library’s </a:t>
            </a:r>
            <a:r>
              <a:rPr lang="en-US" sz="2400" dirty="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digital displays</a:t>
            </a:r>
            <a:r>
              <a:rPr lang="en-US" sz="2400" dirty="0" smtClean="0">
                <a:latin typeface="Tw Cen MT Condensed Extra Bold" panose="020B0803020202020204" pitchFamily="34" charset="0"/>
              </a:rPr>
              <a:t>.</a:t>
            </a:r>
          </a:p>
          <a:p>
            <a:pPr marL="285750" lvl="0" indent="-285750">
              <a:spcBef>
                <a:spcPts val="12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 smtClean="0">
                <a:latin typeface="Tw Cen MT Condensed Extra Bold" panose="020B0803020202020204" pitchFamily="34" charset="0"/>
              </a:rPr>
              <a:t>Create </a:t>
            </a:r>
            <a:r>
              <a:rPr lang="en-US" sz="3500" dirty="0" smtClean="0">
                <a:solidFill>
                  <a:srgbClr val="0070C0"/>
                </a:solidFill>
                <a:latin typeface="Tw Cen MT Condensed Extra Bold" panose="020B0803020202020204" pitchFamily="34" charset="0"/>
              </a:rPr>
              <a:t>NDLI Club </a:t>
            </a:r>
            <a:r>
              <a:rPr lang="en-US" sz="2400" dirty="0" smtClean="0">
                <a:latin typeface="Tw Cen MT Condensed Extra Bold" panose="020B0803020202020204" pitchFamily="34" charset="0"/>
              </a:rPr>
              <a:t>at your institute and promote NDLI as per the AICTE mandate.</a:t>
            </a:r>
          </a:p>
          <a:p>
            <a:pPr marL="285750" lvl="0" indent="-285750">
              <a:spcBef>
                <a:spcPts val="12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 smtClean="0">
                <a:latin typeface="Tw Cen MT Condensed Extra Bold" panose="020B0803020202020204" pitchFamily="34" charset="0"/>
              </a:rPr>
              <a:t>Organize physical </a:t>
            </a:r>
            <a:r>
              <a:rPr lang="en-US" sz="3200" dirty="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workshops</a:t>
            </a:r>
            <a:r>
              <a:rPr lang="en-US" sz="2400" dirty="0" smtClean="0">
                <a:latin typeface="Tw Cen MT Condensed Extra Bold" panose="020B0803020202020204" pitchFamily="34" charset="0"/>
              </a:rPr>
              <a:t> on NDLI involving institutes in your vicinity with the support of the NDLI Club.</a:t>
            </a:r>
          </a:p>
          <a:p>
            <a:pPr marL="285750" lvl="0" indent="-285750">
              <a:spcBef>
                <a:spcPts val="12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Establish </a:t>
            </a:r>
            <a:r>
              <a:rPr lang="en-US" sz="3500" dirty="0" smtClean="0">
                <a:solidFill>
                  <a:srgbClr val="0070C0"/>
                </a:solidFill>
                <a:latin typeface="Tw Cen MT Condensed Extra Bold" panose="020B0803020202020204" pitchFamily="34" charset="0"/>
              </a:rPr>
              <a:t>IDR</a:t>
            </a:r>
            <a:r>
              <a:rPr lang="en-US" sz="2400" dirty="0" smtClean="0">
                <a:latin typeface="Tw Cen MT Condensed Extra Bold" panose="020B0803020202020204" pitchFamily="34" charset="0"/>
              </a:rPr>
              <a:t> </a:t>
            </a:r>
            <a:r>
              <a:rPr lang="en-US" sz="2400" dirty="0">
                <a:latin typeface="Tw Cen MT Condensed Extra Bold" panose="020B0803020202020204" pitchFamily="34" charset="0"/>
              </a:rPr>
              <a:t>(</a:t>
            </a:r>
            <a:r>
              <a:rPr lang="en-GB" sz="2400" dirty="0">
                <a:latin typeface="Tw Cen MT Condensed Extra Bold" panose="020B0803020202020204" pitchFamily="34" charset="0"/>
              </a:rPr>
              <a:t>Institutional Digital Repository</a:t>
            </a:r>
            <a:r>
              <a:rPr lang="en-GB" sz="2400" dirty="0" smtClean="0">
                <a:latin typeface="Tw Cen MT Condensed Extra Bold" panose="020B0803020202020204" pitchFamily="34" charset="0"/>
              </a:rPr>
              <a:t>) at your library and display your own institutional contents through NDLI.</a:t>
            </a:r>
          </a:p>
          <a:p>
            <a:pPr marL="285750" lvl="0" indent="-285750">
              <a:spcBef>
                <a:spcPts val="12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IN" sz="2400" dirty="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Conduct </a:t>
            </a:r>
            <a:r>
              <a:rPr lang="en-IN" sz="3000" dirty="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research</a:t>
            </a:r>
            <a:r>
              <a:rPr lang="en-IN" sz="2400" dirty="0" smtClean="0">
                <a:latin typeface="Tw Cen MT Condensed Extra Bold" panose="020B0803020202020204" pitchFamily="34" charset="0"/>
              </a:rPr>
              <a:t> on Digital Library (DL), DL architecture, Semantics, NLP, </a:t>
            </a:r>
            <a:r>
              <a:rPr lang="en-GB" sz="2400" dirty="0">
                <a:latin typeface="Tw Cen MT Condensed Extra Bold" panose="020B0803020202020204" pitchFamily="34" charset="0"/>
              </a:rPr>
              <a:t>Stemming </a:t>
            </a:r>
            <a:r>
              <a:rPr lang="en-IN" sz="2400" dirty="0" smtClean="0">
                <a:latin typeface="Tw Cen MT Condensed Extra Bold" panose="020B0803020202020204" pitchFamily="34" charset="0"/>
              </a:rPr>
              <a:t>etc. with the help of the robust database support of NDLI.</a:t>
            </a:r>
            <a:endParaRPr lang="en-US" sz="2400" dirty="0"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56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4"/>
          <p:cNvSpPr txBox="1">
            <a:spLocks noGrp="1"/>
          </p:cNvSpPr>
          <p:nvPr>
            <p:ph type="title"/>
          </p:nvPr>
        </p:nvSpPr>
        <p:spPr>
          <a:xfrm>
            <a:off x="1854755" y="143687"/>
            <a:ext cx="8636726" cy="7478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  <a:sym typeface="Calibri"/>
              </a:rPr>
              <a:t>Your digital tutor: </a:t>
            </a:r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  <a:sym typeface="Calibri"/>
              </a:rPr>
              <a:t>NDLI TUTOR</a:t>
            </a:r>
            <a:endParaRPr sz="5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anose="020B0803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30" name="Google Shape;430;p24"/>
          <p:cNvSpPr txBox="1">
            <a:spLocks noGrp="1"/>
          </p:cNvSpPr>
          <p:nvPr>
            <p:ph idx="1"/>
          </p:nvPr>
        </p:nvSpPr>
        <p:spPr>
          <a:xfrm>
            <a:off x="915318" y="1101296"/>
            <a:ext cx="10515600" cy="138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sz="3200" dirty="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NDLI Tutor </a:t>
            </a:r>
            <a:r>
              <a:rPr lang="en-US" sz="2400" dirty="0" smtClean="0">
                <a:latin typeface="Tw Cen MT Condensed" panose="020B0606020104020203" pitchFamily="34" charset="0"/>
              </a:rPr>
              <a:t>is a dedicated source developed by NDLI. We have </a:t>
            </a:r>
            <a:r>
              <a:rPr lang="en-US" sz="2400" dirty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a</a:t>
            </a:r>
            <a:r>
              <a:rPr lang="en-US" sz="2400" dirty="0" smtClean="0">
                <a:latin typeface="Tw Cen MT Condensed" panose="020B0606020104020203" pitchFamily="34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dedicated team</a:t>
            </a:r>
            <a:r>
              <a:rPr lang="en-US" sz="2400" dirty="0" smtClean="0">
                <a:latin typeface="Tw Cen MT Condensed Extra Bold" panose="020B0803020202020204" pitchFamily="34" charset="0"/>
              </a:rPr>
              <a:t> </a:t>
            </a:r>
            <a:r>
              <a:rPr lang="en-US" sz="2400" dirty="0" smtClean="0">
                <a:latin typeface="Tw Cen MT Condensed" panose="020B0606020104020203" pitchFamily="34" charset="0"/>
              </a:rPr>
              <a:t>of highly </a:t>
            </a:r>
            <a:r>
              <a:rPr lang="en-US" sz="2400" dirty="0" err="1" smtClean="0">
                <a:latin typeface="Tw Cen MT Condensed" panose="020B0606020104020203" pitchFamily="34" charset="0"/>
              </a:rPr>
              <a:t>specialised</a:t>
            </a:r>
            <a:r>
              <a:rPr lang="en-US" sz="2400" dirty="0" smtClean="0">
                <a:latin typeface="Tw Cen MT Condensed Extra Bold" panose="020B0803020202020204" pitchFamily="34" charset="0"/>
              </a:rPr>
              <a:t> </a:t>
            </a:r>
            <a:r>
              <a:rPr lang="en-US" sz="2600" dirty="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subject experts</a:t>
            </a:r>
            <a:r>
              <a:rPr lang="en-US" dirty="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 </a:t>
            </a:r>
            <a:r>
              <a:rPr lang="en-US" sz="2400" dirty="0">
                <a:latin typeface="Tw Cen MT Condensed" panose="020B0606020104020203" pitchFamily="34" charset="0"/>
              </a:rPr>
              <a:t>with years of experience who create solutions for several prestigious national</a:t>
            </a:r>
            <a:r>
              <a:rPr lang="en-US" sz="2400" dirty="0" smtClean="0">
                <a:latin typeface="Tw Cen MT Condensed Extra Bold" panose="020B0803020202020204" pitchFamily="34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entrance tests </a:t>
            </a:r>
            <a:r>
              <a:rPr lang="en-US" sz="2400" dirty="0">
                <a:latin typeface="Tw Cen MT Condensed" panose="020B0606020104020203" pitchFamily="34" charset="0"/>
              </a:rPr>
              <a:t>and many </a:t>
            </a:r>
            <a:r>
              <a:rPr lang="en-US" sz="3600" dirty="0" smtClean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competitive exams </a:t>
            </a:r>
            <a:r>
              <a:rPr lang="en-US" sz="2400" dirty="0" smtClean="0">
                <a:latin typeface="Tw Cen MT Condensed Extra Bold" panose="020B0803020202020204" pitchFamily="34" charset="0"/>
              </a:rPr>
              <a:t>to help you prepare.</a:t>
            </a:r>
            <a:endParaRPr lang="en-US" sz="2400" dirty="0">
              <a:latin typeface="Tw Cen MT Condensed Extra Bold" panose="020B0803020202020204" pitchFamily="34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915318" y="2699134"/>
          <a:ext cx="3249058" cy="404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4630615" y="2590801"/>
          <a:ext cx="6800303" cy="4151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79324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434" y="1409800"/>
            <a:ext cx="11083133" cy="239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70934" y="3130101"/>
            <a:ext cx="6250133" cy="3301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610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9138304" y="1990740"/>
            <a:ext cx="9243998" cy="843304"/>
            <a:chOff x="1551468" y="1775426"/>
            <a:chExt cx="9243998" cy="843304"/>
          </a:xfrm>
        </p:grpSpPr>
        <p:sp>
          <p:nvSpPr>
            <p:cNvPr id="9" name="Freeform 8"/>
            <p:cNvSpPr/>
            <p:nvPr/>
          </p:nvSpPr>
          <p:spPr>
            <a:xfrm>
              <a:off x="4879307" y="1859758"/>
              <a:ext cx="5916159" cy="674643"/>
            </a:xfrm>
            <a:custGeom>
              <a:avLst/>
              <a:gdLst>
                <a:gd name="connsiteX0" fmla="*/ 112443 w 674643"/>
                <a:gd name="connsiteY0" fmla="*/ 0 h 5916159"/>
                <a:gd name="connsiteX1" fmla="*/ 562200 w 674643"/>
                <a:gd name="connsiteY1" fmla="*/ 0 h 5916159"/>
                <a:gd name="connsiteX2" fmla="*/ 674643 w 674643"/>
                <a:gd name="connsiteY2" fmla="*/ 112443 h 5916159"/>
                <a:gd name="connsiteX3" fmla="*/ 674643 w 674643"/>
                <a:gd name="connsiteY3" fmla="*/ 5916159 h 5916159"/>
                <a:gd name="connsiteX4" fmla="*/ 674643 w 674643"/>
                <a:gd name="connsiteY4" fmla="*/ 5916159 h 5916159"/>
                <a:gd name="connsiteX5" fmla="*/ 0 w 674643"/>
                <a:gd name="connsiteY5" fmla="*/ 5916159 h 5916159"/>
                <a:gd name="connsiteX6" fmla="*/ 0 w 674643"/>
                <a:gd name="connsiteY6" fmla="*/ 5916159 h 5916159"/>
                <a:gd name="connsiteX7" fmla="*/ 0 w 674643"/>
                <a:gd name="connsiteY7" fmla="*/ 112443 h 5916159"/>
                <a:gd name="connsiteX8" fmla="*/ 112443 w 674643"/>
                <a:gd name="connsiteY8" fmla="*/ 0 h 5916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4643" h="5916159">
                  <a:moveTo>
                    <a:pt x="674643" y="986051"/>
                  </a:moveTo>
                  <a:lnTo>
                    <a:pt x="674643" y="4930108"/>
                  </a:lnTo>
                  <a:cubicBezTo>
                    <a:pt x="674643" y="5474690"/>
                    <a:pt x="668902" y="5916155"/>
                    <a:pt x="661821" y="5916155"/>
                  </a:cubicBezTo>
                  <a:lnTo>
                    <a:pt x="0" y="5916155"/>
                  </a:lnTo>
                  <a:lnTo>
                    <a:pt x="0" y="5916155"/>
                  </a:lnTo>
                  <a:lnTo>
                    <a:pt x="0" y="4"/>
                  </a:lnTo>
                  <a:lnTo>
                    <a:pt x="0" y="4"/>
                  </a:lnTo>
                  <a:lnTo>
                    <a:pt x="661821" y="4"/>
                  </a:lnTo>
                  <a:cubicBezTo>
                    <a:pt x="668902" y="4"/>
                    <a:pt x="674643" y="441469"/>
                    <a:pt x="674643" y="986051"/>
                  </a:cubicBez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1" tIns="72937" rIns="112942" bIns="72939" numCol="1" spcCol="1270" anchor="ctr" anchorCtr="0">
              <a:noAutofit/>
            </a:bodyPr>
            <a:lstStyle/>
            <a:p>
              <a:pPr marL="228600" lvl="1" indent="-22860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100" kern="1200" dirty="0" smtClean="0">
                  <a:latin typeface="Tw Cen MT" panose="020B0602020104020603" pitchFamily="34" charset="0"/>
                </a:rPr>
                <a:t> Head of the Institute </a:t>
              </a:r>
              <a:endParaRPr lang="en-GB" sz="2100" kern="1200" dirty="0">
                <a:latin typeface="Tw Cen MT" panose="020B0602020104020603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551468" y="1775426"/>
              <a:ext cx="3327839" cy="843304"/>
            </a:xfrm>
            <a:custGeom>
              <a:avLst/>
              <a:gdLst>
                <a:gd name="connsiteX0" fmla="*/ 0 w 3327839"/>
                <a:gd name="connsiteY0" fmla="*/ 140553 h 843304"/>
                <a:gd name="connsiteX1" fmla="*/ 140553 w 3327839"/>
                <a:gd name="connsiteY1" fmla="*/ 0 h 843304"/>
                <a:gd name="connsiteX2" fmla="*/ 3187286 w 3327839"/>
                <a:gd name="connsiteY2" fmla="*/ 0 h 843304"/>
                <a:gd name="connsiteX3" fmla="*/ 3327839 w 3327839"/>
                <a:gd name="connsiteY3" fmla="*/ 140553 h 843304"/>
                <a:gd name="connsiteX4" fmla="*/ 3327839 w 3327839"/>
                <a:gd name="connsiteY4" fmla="*/ 702751 h 843304"/>
                <a:gd name="connsiteX5" fmla="*/ 3187286 w 3327839"/>
                <a:gd name="connsiteY5" fmla="*/ 843304 h 843304"/>
                <a:gd name="connsiteX6" fmla="*/ 140553 w 3327839"/>
                <a:gd name="connsiteY6" fmla="*/ 843304 h 843304"/>
                <a:gd name="connsiteX7" fmla="*/ 0 w 3327839"/>
                <a:gd name="connsiteY7" fmla="*/ 702751 h 843304"/>
                <a:gd name="connsiteX8" fmla="*/ 0 w 3327839"/>
                <a:gd name="connsiteY8" fmla="*/ 140553 h 843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7839" h="843304">
                  <a:moveTo>
                    <a:pt x="0" y="140553"/>
                  </a:moveTo>
                  <a:cubicBezTo>
                    <a:pt x="0" y="62928"/>
                    <a:pt x="62928" y="0"/>
                    <a:pt x="140553" y="0"/>
                  </a:cubicBezTo>
                  <a:lnTo>
                    <a:pt x="3187286" y="0"/>
                  </a:lnTo>
                  <a:cubicBezTo>
                    <a:pt x="3264911" y="0"/>
                    <a:pt x="3327839" y="62928"/>
                    <a:pt x="3327839" y="140553"/>
                  </a:cubicBezTo>
                  <a:lnTo>
                    <a:pt x="3327839" y="702751"/>
                  </a:lnTo>
                  <a:cubicBezTo>
                    <a:pt x="3327839" y="780376"/>
                    <a:pt x="3264911" y="843304"/>
                    <a:pt x="3187286" y="843304"/>
                  </a:cubicBezTo>
                  <a:lnTo>
                    <a:pt x="140553" y="843304"/>
                  </a:lnTo>
                  <a:cubicBezTo>
                    <a:pt x="62928" y="843304"/>
                    <a:pt x="0" y="780376"/>
                    <a:pt x="0" y="702751"/>
                  </a:cubicBezTo>
                  <a:lnTo>
                    <a:pt x="0" y="140553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0227" tIns="90697" rIns="140227" bIns="90697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 kern="1200" dirty="0" smtClean="0">
                  <a:latin typeface="Tw Cen MT" panose="020B0602020104020603" pitchFamily="34" charset="0"/>
                </a:rPr>
                <a:t>PATRON</a:t>
              </a:r>
              <a:endParaRPr lang="en-GB" sz="2600" kern="1200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-9138304" y="2876210"/>
            <a:ext cx="9243998" cy="843304"/>
            <a:chOff x="1551468" y="2660896"/>
            <a:chExt cx="9243998" cy="843304"/>
          </a:xfrm>
        </p:grpSpPr>
        <p:sp>
          <p:nvSpPr>
            <p:cNvPr id="11" name="Freeform 10"/>
            <p:cNvSpPr/>
            <p:nvPr/>
          </p:nvSpPr>
          <p:spPr>
            <a:xfrm>
              <a:off x="4879307" y="2745228"/>
              <a:ext cx="5916159" cy="674643"/>
            </a:xfrm>
            <a:custGeom>
              <a:avLst/>
              <a:gdLst>
                <a:gd name="connsiteX0" fmla="*/ 112443 w 674643"/>
                <a:gd name="connsiteY0" fmla="*/ 0 h 5916159"/>
                <a:gd name="connsiteX1" fmla="*/ 562200 w 674643"/>
                <a:gd name="connsiteY1" fmla="*/ 0 h 5916159"/>
                <a:gd name="connsiteX2" fmla="*/ 674643 w 674643"/>
                <a:gd name="connsiteY2" fmla="*/ 112443 h 5916159"/>
                <a:gd name="connsiteX3" fmla="*/ 674643 w 674643"/>
                <a:gd name="connsiteY3" fmla="*/ 5916159 h 5916159"/>
                <a:gd name="connsiteX4" fmla="*/ 674643 w 674643"/>
                <a:gd name="connsiteY4" fmla="*/ 5916159 h 5916159"/>
                <a:gd name="connsiteX5" fmla="*/ 0 w 674643"/>
                <a:gd name="connsiteY5" fmla="*/ 5916159 h 5916159"/>
                <a:gd name="connsiteX6" fmla="*/ 0 w 674643"/>
                <a:gd name="connsiteY6" fmla="*/ 5916159 h 5916159"/>
                <a:gd name="connsiteX7" fmla="*/ 0 w 674643"/>
                <a:gd name="connsiteY7" fmla="*/ 112443 h 5916159"/>
                <a:gd name="connsiteX8" fmla="*/ 112443 w 674643"/>
                <a:gd name="connsiteY8" fmla="*/ 0 h 5916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4643" h="5916159">
                  <a:moveTo>
                    <a:pt x="674643" y="986051"/>
                  </a:moveTo>
                  <a:lnTo>
                    <a:pt x="674643" y="4930108"/>
                  </a:lnTo>
                  <a:cubicBezTo>
                    <a:pt x="674643" y="5474690"/>
                    <a:pt x="668902" y="5916155"/>
                    <a:pt x="661821" y="5916155"/>
                  </a:cubicBezTo>
                  <a:lnTo>
                    <a:pt x="0" y="5916155"/>
                  </a:lnTo>
                  <a:lnTo>
                    <a:pt x="0" y="5916155"/>
                  </a:lnTo>
                  <a:lnTo>
                    <a:pt x="0" y="4"/>
                  </a:lnTo>
                  <a:lnTo>
                    <a:pt x="0" y="4"/>
                  </a:lnTo>
                  <a:lnTo>
                    <a:pt x="661821" y="4"/>
                  </a:lnTo>
                  <a:cubicBezTo>
                    <a:pt x="668902" y="4"/>
                    <a:pt x="674643" y="441469"/>
                    <a:pt x="674643" y="986051"/>
                  </a:cubicBezTo>
                  <a:close/>
                </a:path>
              </a:pathLst>
            </a:cu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1" tIns="72937" rIns="112942" bIns="72939" numCol="1" spcCol="1270" anchor="ctr" anchorCtr="0">
              <a:noAutofit/>
            </a:bodyPr>
            <a:lstStyle/>
            <a:p>
              <a:pPr marL="228600" lvl="1" indent="-22860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100" kern="1200" dirty="0" smtClean="0">
                  <a:latin typeface="Tw Cen MT" panose="020B0602020104020603" pitchFamily="34" charset="0"/>
                </a:rPr>
                <a:t>Vice Principal </a:t>
              </a:r>
              <a:r>
                <a:rPr lang="en-US" sz="2100" b="1" kern="1200" dirty="0" smtClean="0">
                  <a:latin typeface="Tw Cen MT" panose="020B0602020104020603" pitchFamily="34" charset="0"/>
                </a:rPr>
                <a:t>/ </a:t>
              </a:r>
              <a:r>
                <a:rPr lang="en-US" sz="2100" kern="1200" dirty="0" smtClean="0">
                  <a:latin typeface="Tw Cen MT" panose="020B0602020104020603" pitchFamily="34" charset="0"/>
                </a:rPr>
                <a:t>Secretory</a:t>
              </a:r>
              <a:r>
                <a:rPr lang="en-US" sz="2100" b="1" kern="1200" dirty="0" smtClean="0">
                  <a:latin typeface="Tw Cen MT" panose="020B0602020104020603" pitchFamily="34" charset="0"/>
                </a:rPr>
                <a:t> / </a:t>
              </a:r>
              <a:r>
                <a:rPr lang="en-US" sz="2100" kern="1200" dirty="0" smtClean="0">
                  <a:latin typeface="Tw Cen MT" panose="020B0602020104020603" pitchFamily="34" charset="0"/>
                </a:rPr>
                <a:t>Teacher In-charge of Club</a:t>
              </a:r>
              <a:endParaRPr lang="en-GB" sz="2100" kern="1200" dirty="0">
                <a:latin typeface="Tw Cen MT" panose="020B0602020104020603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551468" y="2660896"/>
              <a:ext cx="3327839" cy="843304"/>
            </a:xfrm>
            <a:custGeom>
              <a:avLst/>
              <a:gdLst>
                <a:gd name="connsiteX0" fmla="*/ 0 w 3327839"/>
                <a:gd name="connsiteY0" fmla="*/ 140553 h 843304"/>
                <a:gd name="connsiteX1" fmla="*/ 140553 w 3327839"/>
                <a:gd name="connsiteY1" fmla="*/ 0 h 843304"/>
                <a:gd name="connsiteX2" fmla="*/ 3187286 w 3327839"/>
                <a:gd name="connsiteY2" fmla="*/ 0 h 843304"/>
                <a:gd name="connsiteX3" fmla="*/ 3327839 w 3327839"/>
                <a:gd name="connsiteY3" fmla="*/ 140553 h 843304"/>
                <a:gd name="connsiteX4" fmla="*/ 3327839 w 3327839"/>
                <a:gd name="connsiteY4" fmla="*/ 702751 h 843304"/>
                <a:gd name="connsiteX5" fmla="*/ 3187286 w 3327839"/>
                <a:gd name="connsiteY5" fmla="*/ 843304 h 843304"/>
                <a:gd name="connsiteX6" fmla="*/ 140553 w 3327839"/>
                <a:gd name="connsiteY6" fmla="*/ 843304 h 843304"/>
                <a:gd name="connsiteX7" fmla="*/ 0 w 3327839"/>
                <a:gd name="connsiteY7" fmla="*/ 702751 h 843304"/>
                <a:gd name="connsiteX8" fmla="*/ 0 w 3327839"/>
                <a:gd name="connsiteY8" fmla="*/ 140553 h 843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7839" h="843304">
                  <a:moveTo>
                    <a:pt x="0" y="140553"/>
                  </a:moveTo>
                  <a:cubicBezTo>
                    <a:pt x="0" y="62928"/>
                    <a:pt x="62928" y="0"/>
                    <a:pt x="140553" y="0"/>
                  </a:cubicBezTo>
                  <a:lnTo>
                    <a:pt x="3187286" y="0"/>
                  </a:lnTo>
                  <a:cubicBezTo>
                    <a:pt x="3264911" y="0"/>
                    <a:pt x="3327839" y="62928"/>
                    <a:pt x="3327839" y="140553"/>
                  </a:cubicBezTo>
                  <a:lnTo>
                    <a:pt x="3327839" y="702751"/>
                  </a:lnTo>
                  <a:cubicBezTo>
                    <a:pt x="3327839" y="780376"/>
                    <a:pt x="3264911" y="843304"/>
                    <a:pt x="3187286" y="843304"/>
                  </a:cubicBezTo>
                  <a:lnTo>
                    <a:pt x="140553" y="843304"/>
                  </a:lnTo>
                  <a:cubicBezTo>
                    <a:pt x="62928" y="843304"/>
                    <a:pt x="0" y="780376"/>
                    <a:pt x="0" y="702751"/>
                  </a:cubicBezTo>
                  <a:lnTo>
                    <a:pt x="0" y="140553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0227" tIns="90697" rIns="140227" bIns="90697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 kern="1200" dirty="0" smtClean="0">
                  <a:latin typeface="Tw Cen MT" panose="020B0602020104020603" pitchFamily="34" charset="0"/>
                </a:rPr>
                <a:t>PRESIDENT</a:t>
              </a:r>
              <a:endParaRPr lang="en-GB" sz="2600" kern="1200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9138304" y="3761681"/>
            <a:ext cx="9243998" cy="843304"/>
            <a:chOff x="1551468" y="3546367"/>
            <a:chExt cx="9243998" cy="843304"/>
          </a:xfrm>
        </p:grpSpPr>
        <p:sp>
          <p:nvSpPr>
            <p:cNvPr id="13" name="Freeform 12"/>
            <p:cNvSpPr/>
            <p:nvPr/>
          </p:nvSpPr>
          <p:spPr>
            <a:xfrm>
              <a:off x="4879307" y="3630698"/>
              <a:ext cx="5916159" cy="674643"/>
            </a:xfrm>
            <a:custGeom>
              <a:avLst/>
              <a:gdLst>
                <a:gd name="connsiteX0" fmla="*/ 112443 w 674643"/>
                <a:gd name="connsiteY0" fmla="*/ 0 h 5916159"/>
                <a:gd name="connsiteX1" fmla="*/ 562200 w 674643"/>
                <a:gd name="connsiteY1" fmla="*/ 0 h 5916159"/>
                <a:gd name="connsiteX2" fmla="*/ 674643 w 674643"/>
                <a:gd name="connsiteY2" fmla="*/ 112443 h 5916159"/>
                <a:gd name="connsiteX3" fmla="*/ 674643 w 674643"/>
                <a:gd name="connsiteY3" fmla="*/ 5916159 h 5916159"/>
                <a:gd name="connsiteX4" fmla="*/ 674643 w 674643"/>
                <a:gd name="connsiteY4" fmla="*/ 5916159 h 5916159"/>
                <a:gd name="connsiteX5" fmla="*/ 0 w 674643"/>
                <a:gd name="connsiteY5" fmla="*/ 5916159 h 5916159"/>
                <a:gd name="connsiteX6" fmla="*/ 0 w 674643"/>
                <a:gd name="connsiteY6" fmla="*/ 5916159 h 5916159"/>
                <a:gd name="connsiteX7" fmla="*/ 0 w 674643"/>
                <a:gd name="connsiteY7" fmla="*/ 112443 h 5916159"/>
                <a:gd name="connsiteX8" fmla="*/ 112443 w 674643"/>
                <a:gd name="connsiteY8" fmla="*/ 0 h 5916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4643" h="5916159">
                  <a:moveTo>
                    <a:pt x="674643" y="986051"/>
                  </a:moveTo>
                  <a:lnTo>
                    <a:pt x="674643" y="4930108"/>
                  </a:lnTo>
                  <a:cubicBezTo>
                    <a:pt x="674643" y="5474690"/>
                    <a:pt x="668902" y="5916155"/>
                    <a:pt x="661821" y="5916155"/>
                  </a:cubicBezTo>
                  <a:lnTo>
                    <a:pt x="0" y="5916155"/>
                  </a:lnTo>
                  <a:lnTo>
                    <a:pt x="0" y="5916155"/>
                  </a:lnTo>
                  <a:lnTo>
                    <a:pt x="0" y="4"/>
                  </a:lnTo>
                  <a:lnTo>
                    <a:pt x="0" y="4"/>
                  </a:lnTo>
                  <a:lnTo>
                    <a:pt x="661821" y="4"/>
                  </a:lnTo>
                  <a:cubicBezTo>
                    <a:pt x="668902" y="4"/>
                    <a:pt x="674643" y="441469"/>
                    <a:pt x="674643" y="986051"/>
                  </a:cubicBezTo>
                  <a:close/>
                </a:path>
              </a:pathLst>
            </a:custGeom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1" tIns="72937" rIns="112942" bIns="72939" numCol="1" spcCol="1270" anchor="ctr" anchorCtr="0">
              <a:noAutofit/>
            </a:bodyPr>
            <a:lstStyle/>
            <a:p>
              <a:pPr marL="228600" lvl="1" indent="-22860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100" kern="1200" smtClean="0">
                  <a:latin typeface="Tw Cen MT" panose="020B0602020104020603" pitchFamily="34" charset="0"/>
                </a:rPr>
                <a:t> </a:t>
              </a:r>
              <a:r>
                <a:rPr lang="en-US" sz="2100" b="1" kern="1200" dirty="0" smtClean="0">
                  <a:latin typeface="Tw Cen MT" panose="020B0602020104020603" pitchFamily="34" charset="0"/>
                </a:rPr>
                <a:t>Librarian or Library In-charge / Deputy Librarian / Asst. Librarian</a:t>
              </a:r>
              <a:endParaRPr lang="en-GB" sz="2100" kern="1200" dirty="0">
                <a:latin typeface="Tw Cen MT" panose="020B0602020104020603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551468" y="3546367"/>
              <a:ext cx="3327839" cy="843304"/>
            </a:xfrm>
            <a:custGeom>
              <a:avLst/>
              <a:gdLst>
                <a:gd name="connsiteX0" fmla="*/ 0 w 3327839"/>
                <a:gd name="connsiteY0" fmla="*/ 140553 h 843304"/>
                <a:gd name="connsiteX1" fmla="*/ 140553 w 3327839"/>
                <a:gd name="connsiteY1" fmla="*/ 0 h 843304"/>
                <a:gd name="connsiteX2" fmla="*/ 3187286 w 3327839"/>
                <a:gd name="connsiteY2" fmla="*/ 0 h 843304"/>
                <a:gd name="connsiteX3" fmla="*/ 3327839 w 3327839"/>
                <a:gd name="connsiteY3" fmla="*/ 140553 h 843304"/>
                <a:gd name="connsiteX4" fmla="*/ 3327839 w 3327839"/>
                <a:gd name="connsiteY4" fmla="*/ 702751 h 843304"/>
                <a:gd name="connsiteX5" fmla="*/ 3187286 w 3327839"/>
                <a:gd name="connsiteY5" fmla="*/ 843304 h 843304"/>
                <a:gd name="connsiteX6" fmla="*/ 140553 w 3327839"/>
                <a:gd name="connsiteY6" fmla="*/ 843304 h 843304"/>
                <a:gd name="connsiteX7" fmla="*/ 0 w 3327839"/>
                <a:gd name="connsiteY7" fmla="*/ 702751 h 843304"/>
                <a:gd name="connsiteX8" fmla="*/ 0 w 3327839"/>
                <a:gd name="connsiteY8" fmla="*/ 140553 h 843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7839" h="843304">
                  <a:moveTo>
                    <a:pt x="0" y="140553"/>
                  </a:moveTo>
                  <a:cubicBezTo>
                    <a:pt x="0" y="62928"/>
                    <a:pt x="62928" y="0"/>
                    <a:pt x="140553" y="0"/>
                  </a:cubicBezTo>
                  <a:lnTo>
                    <a:pt x="3187286" y="0"/>
                  </a:lnTo>
                  <a:cubicBezTo>
                    <a:pt x="3264911" y="0"/>
                    <a:pt x="3327839" y="62928"/>
                    <a:pt x="3327839" y="140553"/>
                  </a:cubicBezTo>
                  <a:lnTo>
                    <a:pt x="3327839" y="702751"/>
                  </a:lnTo>
                  <a:cubicBezTo>
                    <a:pt x="3327839" y="780376"/>
                    <a:pt x="3264911" y="843304"/>
                    <a:pt x="3187286" y="843304"/>
                  </a:cubicBezTo>
                  <a:lnTo>
                    <a:pt x="140553" y="843304"/>
                  </a:lnTo>
                  <a:cubicBezTo>
                    <a:pt x="62928" y="843304"/>
                    <a:pt x="0" y="780376"/>
                    <a:pt x="0" y="702751"/>
                  </a:cubicBezTo>
                  <a:lnTo>
                    <a:pt x="0" y="140553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0227" tIns="90697" rIns="140227" bIns="90697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 kern="1200" dirty="0" smtClean="0">
                  <a:latin typeface="Tw Cen MT" panose="020B0602020104020603" pitchFamily="34" charset="0"/>
                </a:rPr>
                <a:t>SECRETARY</a:t>
              </a:r>
              <a:endParaRPr lang="en-GB" sz="2600" kern="1200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-9138304" y="4647151"/>
            <a:ext cx="9243998" cy="843304"/>
            <a:chOff x="1551468" y="4431837"/>
            <a:chExt cx="9243998" cy="843304"/>
          </a:xfrm>
        </p:grpSpPr>
        <p:sp>
          <p:nvSpPr>
            <p:cNvPr id="15" name="Freeform 14"/>
            <p:cNvSpPr/>
            <p:nvPr/>
          </p:nvSpPr>
          <p:spPr>
            <a:xfrm>
              <a:off x="4879307" y="4516167"/>
              <a:ext cx="5916159" cy="674643"/>
            </a:xfrm>
            <a:custGeom>
              <a:avLst/>
              <a:gdLst>
                <a:gd name="connsiteX0" fmla="*/ 112443 w 674643"/>
                <a:gd name="connsiteY0" fmla="*/ 0 h 5916159"/>
                <a:gd name="connsiteX1" fmla="*/ 562200 w 674643"/>
                <a:gd name="connsiteY1" fmla="*/ 0 h 5916159"/>
                <a:gd name="connsiteX2" fmla="*/ 674643 w 674643"/>
                <a:gd name="connsiteY2" fmla="*/ 112443 h 5916159"/>
                <a:gd name="connsiteX3" fmla="*/ 674643 w 674643"/>
                <a:gd name="connsiteY3" fmla="*/ 5916159 h 5916159"/>
                <a:gd name="connsiteX4" fmla="*/ 674643 w 674643"/>
                <a:gd name="connsiteY4" fmla="*/ 5916159 h 5916159"/>
                <a:gd name="connsiteX5" fmla="*/ 0 w 674643"/>
                <a:gd name="connsiteY5" fmla="*/ 5916159 h 5916159"/>
                <a:gd name="connsiteX6" fmla="*/ 0 w 674643"/>
                <a:gd name="connsiteY6" fmla="*/ 5916159 h 5916159"/>
                <a:gd name="connsiteX7" fmla="*/ 0 w 674643"/>
                <a:gd name="connsiteY7" fmla="*/ 112443 h 5916159"/>
                <a:gd name="connsiteX8" fmla="*/ 112443 w 674643"/>
                <a:gd name="connsiteY8" fmla="*/ 0 h 5916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4643" h="5916159">
                  <a:moveTo>
                    <a:pt x="674643" y="986051"/>
                  </a:moveTo>
                  <a:lnTo>
                    <a:pt x="674643" y="4930108"/>
                  </a:lnTo>
                  <a:cubicBezTo>
                    <a:pt x="674643" y="5474690"/>
                    <a:pt x="668902" y="5916155"/>
                    <a:pt x="661821" y="5916155"/>
                  </a:cubicBezTo>
                  <a:lnTo>
                    <a:pt x="0" y="5916155"/>
                  </a:lnTo>
                  <a:lnTo>
                    <a:pt x="0" y="5916155"/>
                  </a:lnTo>
                  <a:lnTo>
                    <a:pt x="0" y="4"/>
                  </a:lnTo>
                  <a:lnTo>
                    <a:pt x="0" y="4"/>
                  </a:lnTo>
                  <a:lnTo>
                    <a:pt x="661821" y="4"/>
                  </a:lnTo>
                  <a:cubicBezTo>
                    <a:pt x="668902" y="4"/>
                    <a:pt x="674643" y="441469"/>
                    <a:pt x="674643" y="986051"/>
                  </a:cubicBezTo>
                  <a:close/>
                </a:path>
              </a:pathLst>
            </a:custGeom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1" tIns="72938" rIns="112942" bIns="72938" numCol="1" spcCol="1270" anchor="ctr" anchorCtr="0">
              <a:noAutofit/>
            </a:bodyPr>
            <a:lstStyle/>
            <a:p>
              <a:pPr marL="228600" lvl="1" indent="-22860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100" kern="1200" smtClean="0">
                  <a:latin typeface="Tw Cen MT" panose="020B0602020104020603" pitchFamily="34" charset="0"/>
                </a:rPr>
                <a:t>One </a:t>
              </a:r>
              <a:r>
                <a:rPr lang="en-US" sz="2100" kern="1200" dirty="0" smtClean="0">
                  <a:latin typeface="Tw Cen MT" panose="020B0602020104020603" pitchFamily="34" charset="0"/>
                </a:rPr>
                <a:t>student and one teacher from each department</a:t>
              </a:r>
              <a:endParaRPr lang="en-GB" sz="2100" kern="1200" dirty="0">
                <a:latin typeface="Tw Cen MT" panose="020B0602020104020603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1551468" y="4431837"/>
              <a:ext cx="3327839" cy="843304"/>
            </a:xfrm>
            <a:custGeom>
              <a:avLst/>
              <a:gdLst>
                <a:gd name="connsiteX0" fmla="*/ 0 w 3327839"/>
                <a:gd name="connsiteY0" fmla="*/ 140553 h 843304"/>
                <a:gd name="connsiteX1" fmla="*/ 140553 w 3327839"/>
                <a:gd name="connsiteY1" fmla="*/ 0 h 843304"/>
                <a:gd name="connsiteX2" fmla="*/ 3187286 w 3327839"/>
                <a:gd name="connsiteY2" fmla="*/ 0 h 843304"/>
                <a:gd name="connsiteX3" fmla="*/ 3327839 w 3327839"/>
                <a:gd name="connsiteY3" fmla="*/ 140553 h 843304"/>
                <a:gd name="connsiteX4" fmla="*/ 3327839 w 3327839"/>
                <a:gd name="connsiteY4" fmla="*/ 702751 h 843304"/>
                <a:gd name="connsiteX5" fmla="*/ 3187286 w 3327839"/>
                <a:gd name="connsiteY5" fmla="*/ 843304 h 843304"/>
                <a:gd name="connsiteX6" fmla="*/ 140553 w 3327839"/>
                <a:gd name="connsiteY6" fmla="*/ 843304 h 843304"/>
                <a:gd name="connsiteX7" fmla="*/ 0 w 3327839"/>
                <a:gd name="connsiteY7" fmla="*/ 702751 h 843304"/>
                <a:gd name="connsiteX8" fmla="*/ 0 w 3327839"/>
                <a:gd name="connsiteY8" fmla="*/ 140553 h 843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7839" h="843304">
                  <a:moveTo>
                    <a:pt x="0" y="140553"/>
                  </a:moveTo>
                  <a:cubicBezTo>
                    <a:pt x="0" y="62928"/>
                    <a:pt x="62928" y="0"/>
                    <a:pt x="140553" y="0"/>
                  </a:cubicBezTo>
                  <a:lnTo>
                    <a:pt x="3187286" y="0"/>
                  </a:lnTo>
                  <a:cubicBezTo>
                    <a:pt x="3264911" y="0"/>
                    <a:pt x="3327839" y="62928"/>
                    <a:pt x="3327839" y="140553"/>
                  </a:cubicBezTo>
                  <a:lnTo>
                    <a:pt x="3327839" y="702751"/>
                  </a:lnTo>
                  <a:cubicBezTo>
                    <a:pt x="3327839" y="780376"/>
                    <a:pt x="3264911" y="843304"/>
                    <a:pt x="3187286" y="843304"/>
                  </a:cubicBezTo>
                  <a:lnTo>
                    <a:pt x="140553" y="843304"/>
                  </a:lnTo>
                  <a:cubicBezTo>
                    <a:pt x="62928" y="843304"/>
                    <a:pt x="0" y="780376"/>
                    <a:pt x="0" y="702751"/>
                  </a:cubicBezTo>
                  <a:lnTo>
                    <a:pt x="0" y="140553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0227" tIns="90697" rIns="140227" bIns="90697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 kern="1200" dirty="0" smtClean="0">
                  <a:latin typeface="Tw Cen MT" panose="020B0602020104020603" pitchFamily="34" charset="0"/>
                </a:rPr>
                <a:t>EXECUTIVE MEMBERS</a:t>
              </a:r>
              <a:endParaRPr lang="en-GB" sz="2600" kern="1200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-9138304" y="5915393"/>
            <a:ext cx="9243998" cy="843304"/>
            <a:chOff x="1551468" y="5317307"/>
            <a:chExt cx="9243998" cy="843304"/>
          </a:xfrm>
        </p:grpSpPr>
        <p:sp>
          <p:nvSpPr>
            <p:cNvPr id="17" name="Freeform 16"/>
            <p:cNvSpPr/>
            <p:nvPr/>
          </p:nvSpPr>
          <p:spPr>
            <a:xfrm>
              <a:off x="4879307" y="5401638"/>
              <a:ext cx="5916159" cy="674643"/>
            </a:xfrm>
            <a:custGeom>
              <a:avLst/>
              <a:gdLst>
                <a:gd name="connsiteX0" fmla="*/ 112443 w 674643"/>
                <a:gd name="connsiteY0" fmla="*/ 0 h 5916159"/>
                <a:gd name="connsiteX1" fmla="*/ 562200 w 674643"/>
                <a:gd name="connsiteY1" fmla="*/ 0 h 5916159"/>
                <a:gd name="connsiteX2" fmla="*/ 674643 w 674643"/>
                <a:gd name="connsiteY2" fmla="*/ 112443 h 5916159"/>
                <a:gd name="connsiteX3" fmla="*/ 674643 w 674643"/>
                <a:gd name="connsiteY3" fmla="*/ 5916159 h 5916159"/>
                <a:gd name="connsiteX4" fmla="*/ 674643 w 674643"/>
                <a:gd name="connsiteY4" fmla="*/ 5916159 h 5916159"/>
                <a:gd name="connsiteX5" fmla="*/ 0 w 674643"/>
                <a:gd name="connsiteY5" fmla="*/ 5916159 h 5916159"/>
                <a:gd name="connsiteX6" fmla="*/ 0 w 674643"/>
                <a:gd name="connsiteY6" fmla="*/ 5916159 h 5916159"/>
                <a:gd name="connsiteX7" fmla="*/ 0 w 674643"/>
                <a:gd name="connsiteY7" fmla="*/ 112443 h 5916159"/>
                <a:gd name="connsiteX8" fmla="*/ 112443 w 674643"/>
                <a:gd name="connsiteY8" fmla="*/ 0 h 5916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4643" h="5916159">
                  <a:moveTo>
                    <a:pt x="674643" y="986051"/>
                  </a:moveTo>
                  <a:lnTo>
                    <a:pt x="674643" y="4930108"/>
                  </a:lnTo>
                  <a:cubicBezTo>
                    <a:pt x="674643" y="5474690"/>
                    <a:pt x="668902" y="5916155"/>
                    <a:pt x="661821" y="5916155"/>
                  </a:cubicBezTo>
                  <a:lnTo>
                    <a:pt x="0" y="5916155"/>
                  </a:lnTo>
                  <a:lnTo>
                    <a:pt x="0" y="5916155"/>
                  </a:lnTo>
                  <a:lnTo>
                    <a:pt x="0" y="4"/>
                  </a:lnTo>
                  <a:lnTo>
                    <a:pt x="0" y="4"/>
                  </a:lnTo>
                  <a:lnTo>
                    <a:pt x="661821" y="4"/>
                  </a:lnTo>
                  <a:cubicBezTo>
                    <a:pt x="668902" y="4"/>
                    <a:pt x="674643" y="441469"/>
                    <a:pt x="674643" y="986051"/>
                  </a:cubicBezTo>
                  <a:close/>
                </a:path>
              </a:pathLst>
            </a:custGeom>
          </p:spPr>
          <p:style>
            <a:lnRef idx="2">
              <a:schemeClr val="accent6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1" tIns="72938" rIns="112942" bIns="72938" numCol="1" spcCol="1270" anchor="ctr" anchorCtr="0">
              <a:noAutofit/>
            </a:bodyPr>
            <a:lstStyle/>
            <a:p>
              <a:pPr marL="228600" lvl="1" indent="-22860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100" kern="1200" smtClean="0">
                  <a:latin typeface="Tw Cen MT" panose="020B0602020104020603" pitchFamily="34" charset="0"/>
                </a:rPr>
                <a:t>Volunteering </a:t>
              </a:r>
              <a:r>
                <a:rPr lang="en-US" sz="2100" kern="1200" dirty="0" smtClean="0">
                  <a:latin typeface="Tw Cen MT" panose="020B0602020104020603" pitchFamily="34" charset="0"/>
                </a:rPr>
                <a:t>students and teachers of the Institute</a:t>
              </a:r>
              <a:endParaRPr lang="en-GB" sz="2100" kern="1200" dirty="0">
                <a:latin typeface="Tw Cen MT" panose="020B0602020104020603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551468" y="5317307"/>
              <a:ext cx="3327839" cy="843304"/>
            </a:xfrm>
            <a:custGeom>
              <a:avLst/>
              <a:gdLst>
                <a:gd name="connsiteX0" fmla="*/ 0 w 3327839"/>
                <a:gd name="connsiteY0" fmla="*/ 140553 h 843304"/>
                <a:gd name="connsiteX1" fmla="*/ 140553 w 3327839"/>
                <a:gd name="connsiteY1" fmla="*/ 0 h 843304"/>
                <a:gd name="connsiteX2" fmla="*/ 3187286 w 3327839"/>
                <a:gd name="connsiteY2" fmla="*/ 0 h 843304"/>
                <a:gd name="connsiteX3" fmla="*/ 3327839 w 3327839"/>
                <a:gd name="connsiteY3" fmla="*/ 140553 h 843304"/>
                <a:gd name="connsiteX4" fmla="*/ 3327839 w 3327839"/>
                <a:gd name="connsiteY4" fmla="*/ 702751 h 843304"/>
                <a:gd name="connsiteX5" fmla="*/ 3187286 w 3327839"/>
                <a:gd name="connsiteY5" fmla="*/ 843304 h 843304"/>
                <a:gd name="connsiteX6" fmla="*/ 140553 w 3327839"/>
                <a:gd name="connsiteY6" fmla="*/ 843304 h 843304"/>
                <a:gd name="connsiteX7" fmla="*/ 0 w 3327839"/>
                <a:gd name="connsiteY7" fmla="*/ 702751 h 843304"/>
                <a:gd name="connsiteX8" fmla="*/ 0 w 3327839"/>
                <a:gd name="connsiteY8" fmla="*/ 140553 h 843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7839" h="843304">
                  <a:moveTo>
                    <a:pt x="0" y="140553"/>
                  </a:moveTo>
                  <a:cubicBezTo>
                    <a:pt x="0" y="62928"/>
                    <a:pt x="62928" y="0"/>
                    <a:pt x="140553" y="0"/>
                  </a:cubicBezTo>
                  <a:lnTo>
                    <a:pt x="3187286" y="0"/>
                  </a:lnTo>
                  <a:cubicBezTo>
                    <a:pt x="3264911" y="0"/>
                    <a:pt x="3327839" y="62928"/>
                    <a:pt x="3327839" y="140553"/>
                  </a:cubicBezTo>
                  <a:lnTo>
                    <a:pt x="3327839" y="702751"/>
                  </a:lnTo>
                  <a:cubicBezTo>
                    <a:pt x="3327839" y="780376"/>
                    <a:pt x="3264911" y="843304"/>
                    <a:pt x="3187286" y="843304"/>
                  </a:cubicBezTo>
                  <a:lnTo>
                    <a:pt x="140553" y="843304"/>
                  </a:lnTo>
                  <a:cubicBezTo>
                    <a:pt x="62928" y="843304"/>
                    <a:pt x="0" y="780376"/>
                    <a:pt x="0" y="702751"/>
                  </a:cubicBezTo>
                  <a:lnTo>
                    <a:pt x="0" y="140553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0227" tIns="90697" rIns="140227" bIns="90697" numCol="1" spcCol="1270" anchor="ctr" anchorCtr="0">
              <a:noAutofit/>
            </a:bodyPr>
            <a:lstStyle/>
            <a:p>
              <a:pPr lvl="0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b="1" kern="1200" dirty="0" smtClean="0">
                  <a:solidFill>
                    <a:srgbClr val="7030A0"/>
                  </a:solidFill>
                  <a:latin typeface="Tw Cen MT" panose="020B0602020104020603" pitchFamily="34" charset="0"/>
                </a:rPr>
                <a:t>+</a:t>
              </a:r>
              <a:r>
                <a:rPr lang="en-US" sz="2600" b="1" kern="1200" dirty="0" smtClean="0">
                  <a:latin typeface="Tw Cen MT" panose="020B0602020104020603" pitchFamily="34" charset="0"/>
                </a:rPr>
                <a:t> MEMBERS</a:t>
              </a:r>
              <a:endParaRPr lang="en-GB" sz="2600" kern="1200" dirty="0">
                <a:latin typeface="Tw Cen MT" panose="020B0602020104020603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 rot="16200000">
            <a:off x="10053505" y="4378451"/>
            <a:ext cx="3969213" cy="30777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16933">
              <a:spcBef>
                <a:spcPts val="7"/>
              </a:spcBef>
              <a:buClr>
                <a:srgbClr val="000000"/>
              </a:buClr>
              <a:buSzPts val="1800"/>
            </a:pPr>
            <a:r>
              <a:rPr lang="en-US" sz="1400" b="1" dirty="0" smtClean="0">
                <a:solidFill>
                  <a:srgbClr val="5F5F5F"/>
                </a:solidFill>
                <a:latin typeface="Tw Cen MT" panose="020B0602020104020603" pitchFamily="34" charset="0"/>
                <a:ea typeface="Caladea"/>
                <a:cs typeface="Caladea"/>
                <a:sym typeface="Caladea"/>
              </a:rPr>
              <a:t>FAQ: </a:t>
            </a:r>
            <a:r>
              <a:rPr lang="en-US" sz="1400" dirty="0" smtClean="0">
                <a:solidFill>
                  <a:srgbClr val="5F5F5F"/>
                </a:solidFill>
                <a:latin typeface="Gill Sans MT Condensed" panose="020B0506020104020203" pitchFamily="34" charset="0"/>
                <a:ea typeface="Caladea"/>
                <a:cs typeface="Caladea"/>
                <a:sym typeface="Caladea"/>
              </a:rPr>
              <a:t> </a:t>
            </a:r>
            <a:r>
              <a:rPr lang="en-US" sz="1400" u="sng" dirty="0" smtClean="0">
                <a:solidFill>
                  <a:srgbClr val="5F5F5F"/>
                </a:solidFill>
                <a:latin typeface="Gill Sans MT Condensed" panose="020B0506020104020203" pitchFamily="34" charset="0"/>
                <a:ea typeface="Caladea"/>
                <a:cs typeface="Caladea"/>
                <a:sym typeface="Caladea"/>
                <a:hlinkClick r:id="rId3"/>
              </a:rPr>
              <a:t>https://ndl.iitkgp.ac.in/static-content/ndli-club-faq-v1.pdf</a:t>
            </a:r>
            <a:endParaRPr lang="en-US" sz="1400" dirty="0">
              <a:solidFill>
                <a:srgbClr val="5F5F5F"/>
              </a:solidFill>
              <a:latin typeface="Gill Sans MT Condensed" panose="020B0506020104020203" pitchFamily="34" charset="0"/>
              <a:ea typeface="Caladea"/>
              <a:cs typeface="Caladea"/>
              <a:sym typeface="Caladea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988F7C-1F85-46A7-BBFD-D221D0197CB5}"/>
              </a:ext>
            </a:extLst>
          </p:cNvPr>
          <p:cNvSpPr txBox="1">
            <a:spLocks/>
          </p:cNvSpPr>
          <p:nvPr/>
        </p:nvSpPr>
        <p:spPr>
          <a:xfrm>
            <a:off x="2033130" y="227589"/>
            <a:ext cx="7906516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5400" b="1" i="0">
                <a:solidFill>
                  <a:srgbClr val="414141"/>
                </a:solidFill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How to Register Your Club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1553539" y="1135774"/>
            <a:ext cx="8865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latin typeface="Tw Cen MT" panose="020B0602020104020603" pitchFamily="34" charset="0"/>
                <a:ea typeface="Segoe UI" pitchFamily="34" charset="0"/>
                <a:cs typeface="Segoe UI" pitchFamily="34" charset="0"/>
              </a:rPr>
              <a:t>Identify </a:t>
            </a:r>
            <a:r>
              <a:rPr lang="en-US" sz="2800" b="1" dirty="0">
                <a:solidFill>
                  <a:srgbClr val="00B050"/>
                </a:solidFill>
                <a:latin typeface="Tw Cen MT" panose="020B0602020104020603" pitchFamily="34" charset="0"/>
                <a:ea typeface="Segoe UI" pitchFamily="34" charset="0"/>
                <a:cs typeface="Segoe UI" pitchFamily="34" charset="0"/>
              </a:rPr>
              <a:t>4</a:t>
            </a:r>
            <a:r>
              <a:rPr lang="en-US" sz="2200" b="1" dirty="0">
                <a:latin typeface="Tw Cen MT" panose="020B0602020104020603" pitchFamily="34" charset="0"/>
                <a:ea typeface="Segoe UI" pitchFamily="34" charset="0"/>
                <a:cs typeface="Segoe UI" pitchFamily="34" charset="0"/>
              </a:rPr>
              <a:t> Key </a:t>
            </a:r>
            <a:r>
              <a:rPr lang="en-US" sz="2200" b="1" dirty="0" smtClean="0">
                <a:latin typeface="Tw Cen MT" panose="020B0602020104020603" pitchFamily="34" charset="0"/>
                <a:ea typeface="Segoe UI" pitchFamily="34" charset="0"/>
                <a:cs typeface="Segoe UI" pitchFamily="34" charset="0"/>
              </a:rPr>
              <a:t>Members for the </a:t>
            </a:r>
            <a:r>
              <a:rPr lang="en-US" sz="2800" b="1" dirty="0" smtClean="0">
                <a:solidFill>
                  <a:srgbClr val="00B050"/>
                </a:solidFill>
                <a:latin typeface="Tw Cen MT" panose="020B0602020104020603" pitchFamily="34" charset="0"/>
                <a:ea typeface="Segoe UI" pitchFamily="34" charset="0"/>
                <a:cs typeface="Segoe UI" pitchFamily="34" charset="0"/>
              </a:rPr>
              <a:t>Club Authority</a:t>
            </a:r>
            <a:r>
              <a:rPr lang="en-US" sz="2800" b="1" dirty="0" smtClean="0">
                <a:latin typeface="Tw Cen MT" panose="020B06020201040206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b="1" dirty="0" smtClean="0">
                <a:latin typeface="Tw Cen MT" panose="020B0602020104020603" pitchFamily="34" charset="0"/>
                <a:ea typeface="Segoe UI" pitchFamily="34" charset="0"/>
                <a:cs typeface="Segoe UI" pitchFamily="34" charset="0"/>
              </a:rPr>
              <a:t>and General Members </a:t>
            </a:r>
            <a:endParaRPr lang="en-US" sz="2200" b="1" dirty="0">
              <a:latin typeface="Tw Cen MT" panose="020B0602020104020603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6444" y="1652186"/>
            <a:ext cx="110598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4 </a:t>
            </a:r>
            <a:r>
              <a:rPr lang="en-US" sz="16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members should have NDLI </a:t>
            </a:r>
            <a:r>
              <a:rPr lang="en-US" sz="16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registration. </a:t>
            </a:r>
            <a:r>
              <a:rPr lang="en-US" sz="16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Else they have to </a:t>
            </a:r>
            <a:r>
              <a:rPr lang="en-US" sz="16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register </a:t>
            </a:r>
            <a:r>
              <a:rPr lang="en-US" sz="16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themselves </a:t>
            </a:r>
            <a:r>
              <a:rPr lang="en-US" sz="16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first on </a:t>
            </a:r>
            <a:r>
              <a:rPr lang="en-US" sz="16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NDLI website  </a:t>
            </a:r>
            <a:r>
              <a:rPr lang="en-US" sz="1600" i="1" dirty="0" smtClean="0">
                <a:latin typeface="Segoe UI" pitchFamily="34" charset="0"/>
                <a:ea typeface="Segoe UI" pitchFamily="34" charset="0"/>
                <a:cs typeface="Segoe UI" pitchFamily="34" charset="0"/>
                <a:hlinkClick r:id="rId4"/>
              </a:rPr>
              <a:t>https://ndl.iitkgp.ac.in</a:t>
            </a:r>
            <a:endParaRPr lang="en-US" sz="16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18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86705 0.01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46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2.96296E-6 L 0.86705 0.0104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46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-3.7037E-6 L 0.86705 0.0104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46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-3.7037E-7 L 0.86705 0.0104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46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5E-6 -2.59259E-6 L 0.86705 0.0104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46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44600" y="533401"/>
            <a:ext cx="9702800" cy="7254005"/>
            <a:chOff x="2158385" y="1101687"/>
            <a:chExt cx="7531715" cy="60325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8385" y="1101687"/>
              <a:ext cx="7531715" cy="6032579"/>
            </a:xfrm>
            <a:prstGeom prst="rect">
              <a:avLst/>
            </a:prstGeom>
          </p:spPr>
        </p:pic>
        <p:pic>
          <p:nvPicPr>
            <p:cNvPr id="11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70606" y="1843783"/>
              <a:ext cx="5719952" cy="324891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34B2F09-D694-4613-97B2-1D931D32A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964"/>
            <a:ext cx="12192000" cy="830997"/>
          </a:xfrm>
        </p:spPr>
        <p:txBody>
          <a:bodyPr/>
          <a:lstStyle/>
          <a:p>
            <a:pPr algn="ctr"/>
            <a:r>
              <a:rPr lang="en-US" sz="5400" dirty="0" smtClean="0"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</a:rPr>
              <a:t>Know Your NDLI Club Website</a:t>
            </a:r>
            <a:endParaRPr lang="en-US" sz="5400" dirty="0">
              <a:latin typeface="Tw Cen MT Condensed Extra Bold" panose="020B0803020202020204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06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650" y="457201"/>
            <a:ext cx="9702800" cy="7254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4B2F09-D694-4613-97B2-1D931D32A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82257" y="72378"/>
            <a:ext cx="12192000" cy="830997"/>
          </a:xfrm>
        </p:spPr>
        <p:txBody>
          <a:bodyPr/>
          <a:lstStyle/>
          <a:p>
            <a:pPr algn="ctr"/>
            <a:r>
              <a:rPr lang="en-US" sz="5400" dirty="0" smtClean="0"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</a:rPr>
              <a:t>How to Register Your Club</a:t>
            </a:r>
            <a:endParaRPr lang="en-US" sz="5400" dirty="0">
              <a:latin typeface="Tw Cen MT Condensed Extra Bold" panose="020B0803020202020204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20474071"/>
              </p:ext>
            </p:extLst>
          </p:nvPr>
        </p:nvGraphicFramePr>
        <p:xfrm>
          <a:off x="8890000" y="1059543"/>
          <a:ext cx="3011714" cy="5471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object 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95364" y="1357314"/>
            <a:ext cx="7272336" cy="384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6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650" y="457201"/>
            <a:ext cx="9702800" cy="7254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4B2F09-D694-4613-97B2-1D931D32A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82257" y="72378"/>
            <a:ext cx="12192000" cy="830997"/>
          </a:xfrm>
        </p:spPr>
        <p:txBody>
          <a:bodyPr/>
          <a:lstStyle/>
          <a:p>
            <a:pPr algn="ctr"/>
            <a:r>
              <a:rPr lang="en-US" sz="5400" dirty="0" smtClean="0"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</a:rPr>
              <a:t>How to Register Your Club</a:t>
            </a:r>
            <a:endParaRPr lang="en-US" sz="5400" dirty="0">
              <a:latin typeface="Tw Cen MT Condensed Extra Bold" panose="020B0803020202020204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57681086"/>
              </p:ext>
            </p:extLst>
          </p:nvPr>
        </p:nvGraphicFramePr>
        <p:xfrm>
          <a:off x="8890000" y="1085850"/>
          <a:ext cx="2908300" cy="4972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object 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00125" y="1368424"/>
            <a:ext cx="7261225" cy="380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5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650" y="457201"/>
            <a:ext cx="9702800" cy="7254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4B2F09-D694-4613-97B2-1D931D32A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82257" y="72378"/>
            <a:ext cx="12192000" cy="830997"/>
          </a:xfrm>
        </p:spPr>
        <p:txBody>
          <a:bodyPr/>
          <a:lstStyle/>
          <a:p>
            <a:pPr algn="ctr"/>
            <a:r>
              <a:rPr lang="en-US" sz="5400" dirty="0" smtClean="0">
                <a:latin typeface="Tw Cen MT Condensed Extra Bold" panose="020B0803020202020204" pitchFamily="34" charset="0"/>
                <a:ea typeface="Segoe UI" pitchFamily="34" charset="0"/>
                <a:cs typeface="Segoe UI" pitchFamily="34" charset="0"/>
              </a:rPr>
              <a:t>How to Register Your Club</a:t>
            </a:r>
            <a:endParaRPr lang="en-US" sz="5400" dirty="0">
              <a:latin typeface="Tw Cen MT Condensed Extra Bold" panose="020B0803020202020204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92668796"/>
              </p:ext>
            </p:extLst>
          </p:nvPr>
        </p:nvGraphicFramePr>
        <p:xfrm>
          <a:off x="8890000" y="1066800"/>
          <a:ext cx="3035300" cy="501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object 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00125" y="1362075"/>
            <a:ext cx="7286625" cy="383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2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2392</Words>
  <Application>Microsoft Office PowerPoint</Application>
  <PresentationFormat>Widescreen</PresentationFormat>
  <Paragraphs>296</Paragraphs>
  <Slides>42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7" baseType="lpstr">
      <vt:lpstr>Arial</vt:lpstr>
      <vt:lpstr>Bahnschrift</vt:lpstr>
      <vt:lpstr>Bahnschrift SemiBold</vt:lpstr>
      <vt:lpstr>Bahnschrift SemiBold Condensed</vt:lpstr>
      <vt:lpstr>Caladea</vt:lpstr>
      <vt:lpstr>Calibri</vt:lpstr>
      <vt:lpstr>Carlito</vt:lpstr>
      <vt:lpstr>Franklin Gothic Demi Cond</vt:lpstr>
      <vt:lpstr>Gill Sans MT Condensed</vt:lpstr>
      <vt:lpstr>Helvetica Neue Medium</vt:lpstr>
      <vt:lpstr>Segoe UI</vt:lpstr>
      <vt:lpstr>Tw Cen MT</vt:lpstr>
      <vt:lpstr>Tw Cen MT Condensed</vt:lpstr>
      <vt:lpstr>Tw Cen MT Condensed Extra Bold</vt:lpstr>
      <vt:lpstr>1_Office Theme</vt:lpstr>
      <vt:lpstr> </vt:lpstr>
      <vt:lpstr>NDLI Club and Objectives</vt:lpstr>
      <vt:lpstr>NEP 2020 &amp; NDLI Club</vt:lpstr>
      <vt:lpstr>NDLI Club : Benefit to Institutes</vt:lpstr>
      <vt:lpstr>PowerPoint Presentation</vt:lpstr>
      <vt:lpstr>Know Your NDLI Club Website</vt:lpstr>
      <vt:lpstr>How to Register Your Club</vt:lpstr>
      <vt:lpstr>How to Register Your Club</vt:lpstr>
      <vt:lpstr>How to Register Your Club</vt:lpstr>
      <vt:lpstr>How to Register Your Club</vt:lpstr>
      <vt:lpstr>How to Register Your Club</vt:lpstr>
      <vt:lpstr>How to Register Your Club</vt:lpstr>
      <vt:lpstr>How to Register Your Club</vt:lpstr>
      <vt:lpstr>How to Register Your Club</vt:lpstr>
      <vt:lpstr>How to Register Your Club</vt:lpstr>
      <vt:lpstr>How to Register Your Club</vt:lpstr>
      <vt:lpstr>How to Register Your Club</vt:lpstr>
      <vt:lpstr>How to Register Your Club</vt:lpstr>
      <vt:lpstr>How to Register Your Club</vt:lpstr>
      <vt:lpstr>How to Register Your Club</vt:lpstr>
      <vt:lpstr>How to Register Your Club</vt:lpstr>
      <vt:lpstr>How to Register Your Club</vt:lpstr>
      <vt:lpstr>How to Register Your Club</vt:lpstr>
      <vt:lpstr>How to Register Your Club</vt:lpstr>
      <vt:lpstr>How to Register Your Club</vt:lpstr>
      <vt:lpstr>How to Register Your Club</vt:lpstr>
      <vt:lpstr>How to Register Your Club</vt:lpstr>
      <vt:lpstr>PowerPoint Presentation</vt:lpstr>
      <vt:lpstr>How to Register Your Club</vt:lpstr>
      <vt:lpstr>Your Workflow at NDLI Club</vt:lpstr>
      <vt:lpstr>How to Get Registration Certificate</vt:lpstr>
      <vt:lpstr>How to Get Registration Certificate</vt:lpstr>
      <vt:lpstr>How to Get Registration Certificate</vt:lpstr>
      <vt:lpstr>To Retain &amp; Renew Registration</vt:lpstr>
      <vt:lpstr>Event Planning and Promotions</vt:lpstr>
      <vt:lpstr>Organizing an Event</vt:lpstr>
      <vt:lpstr>Sample events</vt:lpstr>
      <vt:lpstr>Some Global Events</vt:lpstr>
      <vt:lpstr>PowerPoint Presentation</vt:lpstr>
      <vt:lpstr>NDLI’s Urges to the Librarians</vt:lpstr>
      <vt:lpstr>Your digital tutor: NDLI TUTOR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NDLI Club and Objectives</dc:title>
  <dc:creator>Anirban Mukherjee</dc:creator>
  <cp:lastModifiedBy>Anirban Mukherjee</cp:lastModifiedBy>
  <cp:revision>67</cp:revision>
  <dcterms:created xsi:type="dcterms:W3CDTF">2022-11-28T05:48:32Z</dcterms:created>
  <dcterms:modified xsi:type="dcterms:W3CDTF">2023-06-28T11:49:54Z</dcterms:modified>
</cp:coreProperties>
</file>